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1.xml" ContentType="application/vnd.openxmlformats-officedocument.drawingml.chart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8"/>
  </p:notesMasterIdLst>
  <p:sldIdLst>
    <p:sldId id="308" r:id="rId3"/>
    <p:sldId id="259" r:id="rId4"/>
    <p:sldId id="260" r:id="rId5"/>
    <p:sldId id="264" r:id="rId6"/>
    <p:sldId id="266" r:id="rId7"/>
    <p:sldId id="265" r:id="rId8"/>
    <p:sldId id="267" r:id="rId9"/>
    <p:sldId id="261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76" r:id="rId20"/>
    <p:sldId id="263" r:id="rId21"/>
    <p:sldId id="277" r:id="rId22"/>
    <p:sldId id="278" r:id="rId23"/>
    <p:sldId id="279" r:id="rId24"/>
    <p:sldId id="280" r:id="rId25"/>
    <p:sldId id="258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7" autoAdjust="0"/>
    <p:restoredTop sz="95625" autoAdjust="0"/>
  </p:normalViewPr>
  <p:slideViewPr>
    <p:cSldViewPr snapToGrid="0" showGuides="1">
      <p:cViewPr varScale="1">
        <p:scale>
          <a:sx n="89" d="100"/>
          <a:sy n="89" d="100"/>
        </p:scale>
        <p:origin x="72" y="72"/>
      </p:cViewPr>
      <p:guideLst>
        <p:guide pos="415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231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82-4F8C-9247-EDBC603CEF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82-4F8C-9247-EDBC603CEF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82-4F8C-9247-EDBC603CEF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3B6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82-4F8C-9247-EDBC603CEF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20XX</c:v>
                </c:pt>
                <c:pt idx="1">
                  <c:v>20XX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82-4F8C-9247-EDBC603CE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655744"/>
        <c:axId val="451895680"/>
      </c:barChart>
      <c:catAx>
        <c:axId val="45265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51895680"/>
        <c:crosses val="autoZero"/>
        <c:auto val="0"/>
        <c:lblAlgn val="ctr"/>
        <c:lblOffset val="100"/>
        <c:noMultiLvlLbl val="0"/>
      </c:catAx>
      <c:valAx>
        <c:axId val="45189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5265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uri="{0b15fc19-7d7d-44ad-8c2d-2c3a37ce22c3}">
        <chartProps xmlns="https://web.wps.cn/et/2018/main" chartId="{552a21d4-8ef1-412a-9846-b5d7dd0706f0}"/>
      </c:ext>
    </c:extLst>
  </c:chart>
  <c:spPr>
    <a:noFill/>
    <a:ln>
      <a:noFill/>
    </a:ln>
    <a:effectLst/>
  </c:spPr>
  <c:txPr>
    <a:bodyPr/>
    <a:lstStyle/>
    <a:p>
      <a:pPr>
        <a:defRPr lang="zh-CN" b="1" smtId="4294967295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37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217AB70-A5A6-4E02-A08C-0E34898DF9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DA2CC75-8280-4D50-8556-C2874ADEF926}" type="datetimeFigureOut">
              <a:rPr lang="zh-CN" altLang="en-US" smtClean="0"/>
              <a:pPr/>
              <a:t>2025/3/4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4.jpeg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1.xml"/><Relationship Id="rId7" Type="http://schemas.openxmlformats.org/officeDocument/2006/relationships/image" Target="../media/image1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tags" Target="../tags/tag52.xml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image" Target="../media/image4.jpe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4.jpeg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4.jpe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chart" Target="../charts/chart1.xml"/><Relationship Id="rId5" Type="http://schemas.openxmlformats.org/officeDocument/2006/relationships/tags" Target="../tags/tag101.xml"/><Relationship Id="rId10" Type="http://schemas.openxmlformats.org/officeDocument/2006/relationships/image" Target="../media/image4.jpeg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image" Target="../media/image4.jpeg"/><Relationship Id="rId4" Type="http://schemas.openxmlformats.org/officeDocument/2006/relationships/tags" Target="../tags/tag108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18.jpe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7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6.jpeg"/><Relationship Id="rId5" Type="http://schemas.openxmlformats.org/officeDocument/2006/relationships/tags" Target="../tags/tag117.xml"/><Relationship Id="rId10" Type="http://schemas.openxmlformats.org/officeDocument/2006/relationships/image" Target="../media/image4.jpeg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20.jpeg"/><Relationship Id="rId4" Type="http://schemas.openxmlformats.org/officeDocument/2006/relationships/tags" Target="../tags/tag124.xml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4.jpe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9.jpeg"/><Relationship Id="rId5" Type="http://schemas.openxmlformats.org/officeDocument/2006/relationships/tags" Target="../tags/tag22.xml"/><Relationship Id="rId10" Type="http://schemas.openxmlformats.org/officeDocument/2006/relationships/image" Target="../media/image8.jpeg"/><Relationship Id="rId4" Type="http://schemas.openxmlformats.org/officeDocument/2006/relationships/tags" Target="../tags/tag2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4.jpe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5.xml"/><Relationship Id="rId7" Type="http://schemas.openxmlformats.org/officeDocument/2006/relationships/image" Target="../media/image10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70700"/>
            <a:chOff x="0" y="-12700"/>
            <a:chExt cx="12192000" cy="68707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2561"/>
              <a:ext cx="12192000" cy="683287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-12700"/>
              <a:ext cx="12192000" cy="6870700"/>
            </a:xfrm>
            <a:prstGeom prst="rect">
              <a:avLst/>
            </a:prstGeom>
            <a:gradFill flip="none" rotWithShape="1">
              <a:gsLst>
                <a:gs pos="54100">
                  <a:srgbClr val="7A0E0F">
                    <a:alpha val="34000"/>
                  </a:srgbClr>
                </a:gs>
                <a:gs pos="0">
                  <a:srgbClr val="7A0E0F"/>
                </a:gs>
                <a:gs pos="100000">
                  <a:srgbClr val="7A0E0F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</p:grpSp>
      <p:sp>
        <p:nvSpPr>
          <p:cNvPr id="65" name="圆: 空心 64"/>
          <p:cNvSpPr/>
          <p:nvPr/>
        </p:nvSpPr>
        <p:spPr>
          <a:xfrm>
            <a:off x="1524000" y="-1270000"/>
            <a:ext cx="9144000" cy="9144000"/>
          </a:xfrm>
          <a:prstGeom prst="donut">
            <a:avLst>
              <a:gd name="adj" fmla="val 13528"/>
            </a:avLst>
          </a:prstGeom>
          <a:gradFill flip="none" rotWithShape="1">
            <a:gsLst>
              <a:gs pos="0">
                <a:srgbClr val="8C1010"/>
              </a:gs>
              <a:gs pos="100000">
                <a:srgbClr val="8C101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6" name="任意多边形: 形状 15"/>
          <p:cNvSpPr>
            <a:spLocks noChangeAspect="1"/>
          </p:cNvSpPr>
          <p:nvPr/>
        </p:nvSpPr>
        <p:spPr bwMode="auto">
          <a:xfrm>
            <a:off x="4006439" y="1177012"/>
            <a:ext cx="529064" cy="620278"/>
          </a:xfrm>
          <a:custGeom>
            <a:avLst/>
            <a:gdLst>
              <a:gd name="connsiteX0" fmla="*/ 185805 w 276844"/>
              <a:gd name="connsiteY0" fmla="*/ 284150 h 324573"/>
              <a:gd name="connsiteX1" fmla="*/ 228487 w 276844"/>
              <a:gd name="connsiteY1" fmla="*/ 298373 h 324573"/>
              <a:gd name="connsiteX2" fmla="*/ 190073 w 276844"/>
              <a:gd name="connsiteY2" fmla="*/ 323974 h 324573"/>
              <a:gd name="connsiteX3" fmla="*/ 144545 w 276844"/>
              <a:gd name="connsiteY3" fmla="*/ 308329 h 324573"/>
              <a:gd name="connsiteX4" fmla="*/ 185805 w 276844"/>
              <a:gd name="connsiteY4" fmla="*/ 284150 h 324573"/>
              <a:gd name="connsiteX5" fmla="*/ 126150 w 276844"/>
              <a:gd name="connsiteY5" fmla="*/ 252794 h 324573"/>
              <a:gd name="connsiteX6" fmla="*/ 165987 w 276844"/>
              <a:gd name="connsiteY6" fmla="*/ 271302 h 324573"/>
              <a:gd name="connsiteX7" fmla="*/ 124727 w 276844"/>
              <a:gd name="connsiteY7" fmla="*/ 292657 h 324573"/>
              <a:gd name="connsiteX8" fmla="*/ 82045 w 276844"/>
              <a:gd name="connsiteY8" fmla="*/ 271302 h 324573"/>
              <a:gd name="connsiteX9" fmla="*/ 126150 w 276844"/>
              <a:gd name="connsiteY9" fmla="*/ 252794 h 324573"/>
              <a:gd name="connsiteX10" fmla="*/ 54085 w 276844"/>
              <a:gd name="connsiteY10" fmla="*/ 208231 h 324573"/>
              <a:gd name="connsiteX11" fmla="*/ 87670 w 276844"/>
              <a:gd name="connsiteY11" fmla="*/ 208765 h 324573"/>
              <a:gd name="connsiteX12" fmla="*/ 120366 w 276844"/>
              <a:gd name="connsiteY12" fmla="*/ 238671 h 324573"/>
              <a:gd name="connsiteX13" fmla="*/ 74875 w 276844"/>
              <a:gd name="connsiteY13" fmla="*/ 247216 h 324573"/>
              <a:gd name="connsiteX14" fmla="*/ 40758 w 276844"/>
              <a:gd name="connsiteY14" fmla="*/ 213038 h 324573"/>
              <a:gd name="connsiteX15" fmla="*/ 54085 w 276844"/>
              <a:gd name="connsiteY15" fmla="*/ 208231 h 324573"/>
              <a:gd name="connsiteX16" fmla="*/ 212889 w 276844"/>
              <a:gd name="connsiteY16" fmla="*/ 197538 h 324573"/>
              <a:gd name="connsiteX17" fmla="*/ 249841 w 276844"/>
              <a:gd name="connsiteY17" fmla="*/ 228743 h 324573"/>
              <a:gd name="connsiteX18" fmla="*/ 245577 w 276844"/>
              <a:gd name="connsiteY18" fmla="*/ 275549 h 324573"/>
              <a:gd name="connsiteX19" fmla="*/ 212889 w 276844"/>
              <a:gd name="connsiteY19" fmla="*/ 244345 h 324573"/>
              <a:gd name="connsiteX20" fmla="*/ 212889 w 276844"/>
              <a:gd name="connsiteY20" fmla="*/ 197538 h 324573"/>
              <a:gd name="connsiteX21" fmla="*/ 173021 w 276844"/>
              <a:gd name="connsiteY21" fmla="*/ 158989 h 324573"/>
              <a:gd name="connsiteX22" fmla="*/ 200143 w 276844"/>
              <a:gd name="connsiteY22" fmla="*/ 198852 h 324573"/>
              <a:gd name="connsiteX23" fmla="*/ 183013 w 276844"/>
              <a:gd name="connsiteY23" fmla="*/ 241562 h 324573"/>
              <a:gd name="connsiteX24" fmla="*/ 160173 w 276844"/>
              <a:gd name="connsiteY24" fmla="*/ 203122 h 324573"/>
              <a:gd name="connsiteX25" fmla="*/ 173021 w 276844"/>
              <a:gd name="connsiteY25" fmla="*/ 158989 h 324573"/>
              <a:gd name="connsiteX26" fmla="*/ 22356 w 276844"/>
              <a:gd name="connsiteY26" fmla="*/ 148636 h 324573"/>
              <a:gd name="connsiteX27" fmla="*/ 54994 w 276844"/>
              <a:gd name="connsiteY27" fmla="*/ 156284 h 324573"/>
              <a:gd name="connsiteX28" fmla="*/ 80675 w 276844"/>
              <a:gd name="connsiteY28" fmla="*/ 193281 h 324573"/>
              <a:gd name="connsiteX29" fmla="*/ 33592 w 276844"/>
              <a:gd name="connsiteY29" fmla="*/ 190435 h 324573"/>
              <a:gd name="connsiteX30" fmla="*/ 7911 w 276844"/>
              <a:gd name="connsiteY30" fmla="*/ 150593 h 324573"/>
              <a:gd name="connsiteX31" fmla="*/ 22356 w 276844"/>
              <a:gd name="connsiteY31" fmla="*/ 148636 h 324573"/>
              <a:gd name="connsiteX32" fmla="*/ 131802 w 276844"/>
              <a:gd name="connsiteY32" fmla="*/ 119299 h 324573"/>
              <a:gd name="connsiteX33" fmla="*/ 153158 w 276844"/>
              <a:gd name="connsiteY33" fmla="*/ 161955 h 324573"/>
              <a:gd name="connsiteX34" fmla="*/ 133227 w 276844"/>
              <a:gd name="connsiteY34" fmla="*/ 204609 h 324573"/>
              <a:gd name="connsiteX35" fmla="*/ 113295 w 276844"/>
              <a:gd name="connsiteY35" fmla="*/ 163377 h 324573"/>
              <a:gd name="connsiteX36" fmla="*/ 131802 w 276844"/>
              <a:gd name="connsiteY36" fmla="*/ 119299 h 324573"/>
              <a:gd name="connsiteX37" fmla="*/ 62079 w 276844"/>
              <a:gd name="connsiteY37" fmla="*/ 96488 h 324573"/>
              <a:gd name="connsiteX38" fmla="*/ 74879 w 276844"/>
              <a:gd name="connsiteY38" fmla="*/ 96488 h 324573"/>
              <a:gd name="connsiteX39" fmla="*/ 276844 w 276844"/>
              <a:gd name="connsiteY39" fmla="*/ 289894 h 324573"/>
              <a:gd name="connsiteX40" fmla="*/ 273999 w 276844"/>
              <a:gd name="connsiteY40" fmla="*/ 302693 h 324573"/>
              <a:gd name="connsiteX41" fmla="*/ 62079 w 276844"/>
              <a:gd name="connsiteY41" fmla="*/ 96488 h 324573"/>
              <a:gd name="connsiteX42" fmla="*/ 825 w 276844"/>
              <a:gd name="connsiteY42" fmla="*/ 79609 h 324573"/>
              <a:gd name="connsiteX43" fmla="*/ 43485 w 276844"/>
              <a:gd name="connsiteY43" fmla="*/ 99463 h 324573"/>
              <a:gd name="connsiteX44" fmla="*/ 56284 w 276844"/>
              <a:gd name="connsiteY44" fmla="*/ 142010 h 324573"/>
              <a:gd name="connsiteX45" fmla="*/ 13623 w 276844"/>
              <a:gd name="connsiteY45" fmla="*/ 124991 h 324573"/>
              <a:gd name="connsiteX46" fmla="*/ 825 w 276844"/>
              <a:gd name="connsiteY46" fmla="*/ 79609 h 324573"/>
              <a:gd name="connsiteX47" fmla="*/ 109121 w 276844"/>
              <a:gd name="connsiteY47" fmla="*/ 53834 h 324573"/>
              <a:gd name="connsiteX48" fmla="*/ 124766 w 276844"/>
              <a:gd name="connsiteY48" fmla="*/ 99362 h 324573"/>
              <a:gd name="connsiteX49" fmla="*/ 99165 w 276844"/>
              <a:gd name="connsiteY49" fmla="*/ 137776 h 324573"/>
              <a:gd name="connsiteX50" fmla="*/ 84942 w 276844"/>
              <a:gd name="connsiteY50" fmla="*/ 95094 h 324573"/>
              <a:gd name="connsiteX51" fmla="*/ 109121 w 276844"/>
              <a:gd name="connsiteY51" fmla="*/ 53834 h 324573"/>
              <a:gd name="connsiteX52" fmla="*/ 53578 w 276844"/>
              <a:gd name="connsiteY52" fmla="*/ 0 h 324573"/>
              <a:gd name="connsiteX53" fmla="*/ 77730 w 276844"/>
              <a:gd name="connsiteY53" fmla="*/ 39730 h 324573"/>
              <a:gd name="connsiteX54" fmla="*/ 66364 w 276844"/>
              <a:gd name="connsiteY54" fmla="*/ 83715 h 324573"/>
              <a:gd name="connsiteX55" fmla="*/ 37949 w 276844"/>
              <a:gd name="connsiteY55" fmla="*/ 45405 h 324573"/>
              <a:gd name="connsiteX56" fmla="*/ 53578 w 276844"/>
              <a:gd name="connsiteY56" fmla="*/ 0 h 3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6844" h="324573">
                <a:moveTo>
                  <a:pt x="185805" y="284150"/>
                </a:moveTo>
                <a:cubicBezTo>
                  <a:pt x="212837" y="279883"/>
                  <a:pt x="228487" y="298373"/>
                  <a:pt x="228487" y="298373"/>
                </a:cubicBezTo>
                <a:cubicBezTo>
                  <a:pt x="228487" y="298373"/>
                  <a:pt x="215683" y="319707"/>
                  <a:pt x="190073" y="323974"/>
                </a:cubicBezTo>
                <a:cubicBezTo>
                  <a:pt x="163040" y="328241"/>
                  <a:pt x="144545" y="308329"/>
                  <a:pt x="144545" y="308329"/>
                </a:cubicBezTo>
                <a:cubicBezTo>
                  <a:pt x="144545" y="308329"/>
                  <a:pt x="158772" y="288417"/>
                  <a:pt x="185805" y="284150"/>
                </a:cubicBezTo>
                <a:close/>
                <a:moveTo>
                  <a:pt x="126150" y="252794"/>
                </a:moveTo>
                <a:cubicBezTo>
                  <a:pt x="153182" y="251370"/>
                  <a:pt x="165987" y="271302"/>
                  <a:pt x="165987" y="271302"/>
                </a:cubicBezTo>
                <a:cubicBezTo>
                  <a:pt x="165987" y="271302"/>
                  <a:pt x="151759" y="291234"/>
                  <a:pt x="124727" y="292657"/>
                </a:cubicBezTo>
                <a:cubicBezTo>
                  <a:pt x="97695" y="292657"/>
                  <a:pt x="82045" y="271302"/>
                  <a:pt x="82045" y="271302"/>
                </a:cubicBezTo>
                <a:cubicBezTo>
                  <a:pt x="82045" y="271302"/>
                  <a:pt x="97695" y="252794"/>
                  <a:pt x="126150" y="252794"/>
                </a:cubicBezTo>
                <a:close/>
                <a:moveTo>
                  <a:pt x="54085" y="208231"/>
                </a:moveTo>
                <a:cubicBezTo>
                  <a:pt x="62437" y="206272"/>
                  <a:pt x="74165" y="205205"/>
                  <a:pt x="87670" y="208765"/>
                </a:cubicBezTo>
                <a:cubicBezTo>
                  <a:pt x="114679" y="215886"/>
                  <a:pt x="120366" y="238671"/>
                  <a:pt x="120366" y="238671"/>
                </a:cubicBezTo>
                <a:cubicBezTo>
                  <a:pt x="120366" y="238671"/>
                  <a:pt x="100464" y="254336"/>
                  <a:pt x="74875" y="247216"/>
                </a:cubicBezTo>
                <a:cubicBezTo>
                  <a:pt x="49288" y="238671"/>
                  <a:pt x="40758" y="213038"/>
                  <a:pt x="40758" y="213038"/>
                </a:cubicBezTo>
                <a:cubicBezTo>
                  <a:pt x="40758" y="213038"/>
                  <a:pt x="45733" y="210189"/>
                  <a:pt x="54085" y="208231"/>
                </a:cubicBezTo>
                <a:close/>
                <a:moveTo>
                  <a:pt x="212889" y="197538"/>
                </a:moveTo>
                <a:cubicBezTo>
                  <a:pt x="212889" y="197538"/>
                  <a:pt x="239892" y="203212"/>
                  <a:pt x="249841" y="228743"/>
                </a:cubicBezTo>
                <a:cubicBezTo>
                  <a:pt x="258368" y="252855"/>
                  <a:pt x="245577" y="275549"/>
                  <a:pt x="245577" y="275549"/>
                </a:cubicBezTo>
                <a:cubicBezTo>
                  <a:pt x="245577" y="275549"/>
                  <a:pt x="222837" y="269875"/>
                  <a:pt x="212889" y="244345"/>
                </a:cubicBezTo>
                <a:cubicBezTo>
                  <a:pt x="202939" y="218814"/>
                  <a:pt x="212889" y="197538"/>
                  <a:pt x="212889" y="197538"/>
                </a:cubicBezTo>
                <a:close/>
                <a:moveTo>
                  <a:pt x="173021" y="158989"/>
                </a:moveTo>
                <a:cubicBezTo>
                  <a:pt x="173021" y="158989"/>
                  <a:pt x="197288" y="171802"/>
                  <a:pt x="200143" y="198852"/>
                </a:cubicBezTo>
                <a:cubicBezTo>
                  <a:pt x="201570" y="225901"/>
                  <a:pt x="183013" y="241562"/>
                  <a:pt x="183013" y="241562"/>
                </a:cubicBezTo>
                <a:cubicBezTo>
                  <a:pt x="183013" y="241562"/>
                  <a:pt x="161601" y="231596"/>
                  <a:pt x="160173" y="203122"/>
                </a:cubicBezTo>
                <a:cubicBezTo>
                  <a:pt x="157318" y="176073"/>
                  <a:pt x="173021" y="158989"/>
                  <a:pt x="173021" y="158989"/>
                </a:cubicBezTo>
                <a:close/>
                <a:moveTo>
                  <a:pt x="22356" y="148636"/>
                </a:moveTo>
                <a:cubicBezTo>
                  <a:pt x="31095" y="148459"/>
                  <a:pt x="42866" y="149882"/>
                  <a:pt x="54994" y="156284"/>
                </a:cubicBezTo>
                <a:cubicBezTo>
                  <a:pt x="79249" y="170514"/>
                  <a:pt x="80675" y="193281"/>
                  <a:pt x="80675" y="193281"/>
                </a:cubicBezTo>
                <a:cubicBezTo>
                  <a:pt x="80675" y="193281"/>
                  <a:pt x="56421" y="203241"/>
                  <a:pt x="33592" y="190435"/>
                </a:cubicBezTo>
                <a:cubicBezTo>
                  <a:pt x="9337" y="177628"/>
                  <a:pt x="7911" y="150593"/>
                  <a:pt x="7911" y="150593"/>
                </a:cubicBezTo>
                <a:cubicBezTo>
                  <a:pt x="7911" y="150593"/>
                  <a:pt x="13617" y="148814"/>
                  <a:pt x="22356" y="148636"/>
                </a:cubicBezTo>
                <a:close/>
                <a:moveTo>
                  <a:pt x="131802" y="119299"/>
                </a:moveTo>
                <a:cubicBezTo>
                  <a:pt x="131802" y="119299"/>
                  <a:pt x="154581" y="134940"/>
                  <a:pt x="153158" y="161955"/>
                </a:cubicBezTo>
                <a:cubicBezTo>
                  <a:pt x="153158" y="188970"/>
                  <a:pt x="133227" y="204609"/>
                  <a:pt x="133227" y="204609"/>
                </a:cubicBezTo>
                <a:cubicBezTo>
                  <a:pt x="133227" y="204609"/>
                  <a:pt x="113295" y="190391"/>
                  <a:pt x="113295" y="163377"/>
                </a:cubicBezTo>
                <a:cubicBezTo>
                  <a:pt x="113295" y="136362"/>
                  <a:pt x="131802" y="119299"/>
                  <a:pt x="131802" y="119299"/>
                </a:cubicBezTo>
                <a:close/>
                <a:moveTo>
                  <a:pt x="62079" y="96488"/>
                </a:moveTo>
                <a:lnTo>
                  <a:pt x="74879" y="96488"/>
                </a:lnTo>
                <a:cubicBezTo>
                  <a:pt x="74879" y="102177"/>
                  <a:pt x="73457" y="230166"/>
                  <a:pt x="276844" y="289894"/>
                </a:cubicBezTo>
                <a:lnTo>
                  <a:pt x="273999" y="302693"/>
                </a:lnTo>
                <a:cubicBezTo>
                  <a:pt x="59234" y="240121"/>
                  <a:pt x="62079" y="97910"/>
                  <a:pt x="62079" y="96488"/>
                </a:cubicBezTo>
                <a:close/>
                <a:moveTo>
                  <a:pt x="825" y="79609"/>
                </a:moveTo>
                <a:cubicBezTo>
                  <a:pt x="825" y="79609"/>
                  <a:pt x="23578" y="79609"/>
                  <a:pt x="43485" y="99463"/>
                </a:cubicBezTo>
                <a:cubicBezTo>
                  <a:pt x="61972" y="119319"/>
                  <a:pt x="56284" y="142010"/>
                  <a:pt x="56284" y="142010"/>
                </a:cubicBezTo>
                <a:cubicBezTo>
                  <a:pt x="56284" y="142010"/>
                  <a:pt x="32109" y="144846"/>
                  <a:pt x="13623" y="124991"/>
                </a:cubicBezTo>
                <a:cubicBezTo>
                  <a:pt x="-4863" y="106554"/>
                  <a:pt x="825" y="79609"/>
                  <a:pt x="825" y="79609"/>
                </a:cubicBezTo>
                <a:close/>
                <a:moveTo>
                  <a:pt x="109121" y="53834"/>
                </a:moveTo>
                <a:cubicBezTo>
                  <a:pt x="109121" y="53834"/>
                  <a:pt x="129033" y="72330"/>
                  <a:pt x="124766" y="99362"/>
                </a:cubicBezTo>
                <a:cubicBezTo>
                  <a:pt x="120499" y="124972"/>
                  <a:pt x="99165" y="137776"/>
                  <a:pt x="99165" y="137776"/>
                </a:cubicBezTo>
                <a:cubicBezTo>
                  <a:pt x="99165" y="137776"/>
                  <a:pt x="80675" y="122125"/>
                  <a:pt x="84942" y="95094"/>
                </a:cubicBezTo>
                <a:cubicBezTo>
                  <a:pt x="89209" y="68061"/>
                  <a:pt x="109121" y="53834"/>
                  <a:pt x="109121" y="53834"/>
                </a:cubicBezTo>
                <a:close/>
                <a:moveTo>
                  <a:pt x="53578" y="0"/>
                </a:moveTo>
                <a:cubicBezTo>
                  <a:pt x="53578" y="0"/>
                  <a:pt x="73469" y="12771"/>
                  <a:pt x="77730" y="39730"/>
                </a:cubicBezTo>
                <a:cubicBezTo>
                  <a:pt x="83414" y="66689"/>
                  <a:pt x="66364" y="83715"/>
                  <a:pt x="66364" y="83715"/>
                </a:cubicBezTo>
                <a:cubicBezTo>
                  <a:pt x="66364" y="83715"/>
                  <a:pt x="43632" y="72364"/>
                  <a:pt x="37949" y="45405"/>
                </a:cubicBezTo>
                <a:cubicBezTo>
                  <a:pt x="33687" y="19865"/>
                  <a:pt x="53578" y="0"/>
                  <a:pt x="53578" y="0"/>
                </a:cubicBezTo>
                <a:close/>
              </a:path>
            </a:pathLst>
          </a:custGeom>
          <a:solidFill>
            <a:srgbClr val="FBF9F2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字魂59号-创粗黑" panose="00000500000000000000" pitchFamily="2" charset="-122"/>
              <a:cs typeface="Arial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/>
        </p:nvSpPr>
        <p:spPr bwMode="auto">
          <a:xfrm flipH="1">
            <a:off x="7656497" y="1177012"/>
            <a:ext cx="529064" cy="620278"/>
          </a:xfrm>
          <a:custGeom>
            <a:avLst/>
            <a:gdLst>
              <a:gd name="connsiteX0" fmla="*/ 185805 w 276844"/>
              <a:gd name="connsiteY0" fmla="*/ 284150 h 324573"/>
              <a:gd name="connsiteX1" fmla="*/ 228487 w 276844"/>
              <a:gd name="connsiteY1" fmla="*/ 298373 h 324573"/>
              <a:gd name="connsiteX2" fmla="*/ 190073 w 276844"/>
              <a:gd name="connsiteY2" fmla="*/ 323974 h 324573"/>
              <a:gd name="connsiteX3" fmla="*/ 144545 w 276844"/>
              <a:gd name="connsiteY3" fmla="*/ 308329 h 324573"/>
              <a:gd name="connsiteX4" fmla="*/ 185805 w 276844"/>
              <a:gd name="connsiteY4" fmla="*/ 284150 h 324573"/>
              <a:gd name="connsiteX5" fmla="*/ 126150 w 276844"/>
              <a:gd name="connsiteY5" fmla="*/ 252794 h 324573"/>
              <a:gd name="connsiteX6" fmla="*/ 165987 w 276844"/>
              <a:gd name="connsiteY6" fmla="*/ 271302 h 324573"/>
              <a:gd name="connsiteX7" fmla="*/ 124727 w 276844"/>
              <a:gd name="connsiteY7" fmla="*/ 292657 h 324573"/>
              <a:gd name="connsiteX8" fmla="*/ 82045 w 276844"/>
              <a:gd name="connsiteY8" fmla="*/ 271302 h 324573"/>
              <a:gd name="connsiteX9" fmla="*/ 126150 w 276844"/>
              <a:gd name="connsiteY9" fmla="*/ 252794 h 324573"/>
              <a:gd name="connsiteX10" fmla="*/ 54085 w 276844"/>
              <a:gd name="connsiteY10" fmla="*/ 208231 h 324573"/>
              <a:gd name="connsiteX11" fmla="*/ 87670 w 276844"/>
              <a:gd name="connsiteY11" fmla="*/ 208765 h 324573"/>
              <a:gd name="connsiteX12" fmla="*/ 120366 w 276844"/>
              <a:gd name="connsiteY12" fmla="*/ 238671 h 324573"/>
              <a:gd name="connsiteX13" fmla="*/ 74875 w 276844"/>
              <a:gd name="connsiteY13" fmla="*/ 247216 h 324573"/>
              <a:gd name="connsiteX14" fmla="*/ 40758 w 276844"/>
              <a:gd name="connsiteY14" fmla="*/ 213038 h 324573"/>
              <a:gd name="connsiteX15" fmla="*/ 54085 w 276844"/>
              <a:gd name="connsiteY15" fmla="*/ 208231 h 324573"/>
              <a:gd name="connsiteX16" fmla="*/ 212889 w 276844"/>
              <a:gd name="connsiteY16" fmla="*/ 197538 h 324573"/>
              <a:gd name="connsiteX17" fmla="*/ 249841 w 276844"/>
              <a:gd name="connsiteY17" fmla="*/ 228743 h 324573"/>
              <a:gd name="connsiteX18" fmla="*/ 245577 w 276844"/>
              <a:gd name="connsiteY18" fmla="*/ 275549 h 324573"/>
              <a:gd name="connsiteX19" fmla="*/ 212889 w 276844"/>
              <a:gd name="connsiteY19" fmla="*/ 244345 h 324573"/>
              <a:gd name="connsiteX20" fmla="*/ 212889 w 276844"/>
              <a:gd name="connsiteY20" fmla="*/ 197538 h 324573"/>
              <a:gd name="connsiteX21" fmla="*/ 173021 w 276844"/>
              <a:gd name="connsiteY21" fmla="*/ 158989 h 324573"/>
              <a:gd name="connsiteX22" fmla="*/ 200143 w 276844"/>
              <a:gd name="connsiteY22" fmla="*/ 198852 h 324573"/>
              <a:gd name="connsiteX23" fmla="*/ 183013 w 276844"/>
              <a:gd name="connsiteY23" fmla="*/ 241562 h 324573"/>
              <a:gd name="connsiteX24" fmla="*/ 160173 w 276844"/>
              <a:gd name="connsiteY24" fmla="*/ 203122 h 324573"/>
              <a:gd name="connsiteX25" fmla="*/ 173021 w 276844"/>
              <a:gd name="connsiteY25" fmla="*/ 158989 h 324573"/>
              <a:gd name="connsiteX26" fmla="*/ 22356 w 276844"/>
              <a:gd name="connsiteY26" fmla="*/ 148636 h 324573"/>
              <a:gd name="connsiteX27" fmla="*/ 54994 w 276844"/>
              <a:gd name="connsiteY27" fmla="*/ 156284 h 324573"/>
              <a:gd name="connsiteX28" fmla="*/ 80675 w 276844"/>
              <a:gd name="connsiteY28" fmla="*/ 193281 h 324573"/>
              <a:gd name="connsiteX29" fmla="*/ 33592 w 276844"/>
              <a:gd name="connsiteY29" fmla="*/ 190435 h 324573"/>
              <a:gd name="connsiteX30" fmla="*/ 7911 w 276844"/>
              <a:gd name="connsiteY30" fmla="*/ 150593 h 324573"/>
              <a:gd name="connsiteX31" fmla="*/ 22356 w 276844"/>
              <a:gd name="connsiteY31" fmla="*/ 148636 h 324573"/>
              <a:gd name="connsiteX32" fmla="*/ 131802 w 276844"/>
              <a:gd name="connsiteY32" fmla="*/ 119299 h 324573"/>
              <a:gd name="connsiteX33" fmla="*/ 153158 w 276844"/>
              <a:gd name="connsiteY33" fmla="*/ 161955 h 324573"/>
              <a:gd name="connsiteX34" fmla="*/ 133227 w 276844"/>
              <a:gd name="connsiteY34" fmla="*/ 204609 h 324573"/>
              <a:gd name="connsiteX35" fmla="*/ 113295 w 276844"/>
              <a:gd name="connsiteY35" fmla="*/ 163377 h 324573"/>
              <a:gd name="connsiteX36" fmla="*/ 131802 w 276844"/>
              <a:gd name="connsiteY36" fmla="*/ 119299 h 324573"/>
              <a:gd name="connsiteX37" fmla="*/ 62079 w 276844"/>
              <a:gd name="connsiteY37" fmla="*/ 96488 h 324573"/>
              <a:gd name="connsiteX38" fmla="*/ 74879 w 276844"/>
              <a:gd name="connsiteY38" fmla="*/ 96488 h 324573"/>
              <a:gd name="connsiteX39" fmla="*/ 276844 w 276844"/>
              <a:gd name="connsiteY39" fmla="*/ 289894 h 324573"/>
              <a:gd name="connsiteX40" fmla="*/ 273999 w 276844"/>
              <a:gd name="connsiteY40" fmla="*/ 302693 h 324573"/>
              <a:gd name="connsiteX41" fmla="*/ 62079 w 276844"/>
              <a:gd name="connsiteY41" fmla="*/ 96488 h 324573"/>
              <a:gd name="connsiteX42" fmla="*/ 825 w 276844"/>
              <a:gd name="connsiteY42" fmla="*/ 79609 h 324573"/>
              <a:gd name="connsiteX43" fmla="*/ 43485 w 276844"/>
              <a:gd name="connsiteY43" fmla="*/ 99463 h 324573"/>
              <a:gd name="connsiteX44" fmla="*/ 56284 w 276844"/>
              <a:gd name="connsiteY44" fmla="*/ 142010 h 324573"/>
              <a:gd name="connsiteX45" fmla="*/ 13623 w 276844"/>
              <a:gd name="connsiteY45" fmla="*/ 124991 h 324573"/>
              <a:gd name="connsiteX46" fmla="*/ 825 w 276844"/>
              <a:gd name="connsiteY46" fmla="*/ 79609 h 324573"/>
              <a:gd name="connsiteX47" fmla="*/ 109121 w 276844"/>
              <a:gd name="connsiteY47" fmla="*/ 53834 h 324573"/>
              <a:gd name="connsiteX48" fmla="*/ 124766 w 276844"/>
              <a:gd name="connsiteY48" fmla="*/ 99362 h 324573"/>
              <a:gd name="connsiteX49" fmla="*/ 99165 w 276844"/>
              <a:gd name="connsiteY49" fmla="*/ 137776 h 324573"/>
              <a:gd name="connsiteX50" fmla="*/ 84942 w 276844"/>
              <a:gd name="connsiteY50" fmla="*/ 95094 h 324573"/>
              <a:gd name="connsiteX51" fmla="*/ 109121 w 276844"/>
              <a:gd name="connsiteY51" fmla="*/ 53834 h 324573"/>
              <a:gd name="connsiteX52" fmla="*/ 53578 w 276844"/>
              <a:gd name="connsiteY52" fmla="*/ 0 h 324573"/>
              <a:gd name="connsiteX53" fmla="*/ 77730 w 276844"/>
              <a:gd name="connsiteY53" fmla="*/ 39730 h 324573"/>
              <a:gd name="connsiteX54" fmla="*/ 66364 w 276844"/>
              <a:gd name="connsiteY54" fmla="*/ 83715 h 324573"/>
              <a:gd name="connsiteX55" fmla="*/ 37949 w 276844"/>
              <a:gd name="connsiteY55" fmla="*/ 45405 h 324573"/>
              <a:gd name="connsiteX56" fmla="*/ 53578 w 276844"/>
              <a:gd name="connsiteY56" fmla="*/ 0 h 3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6844" h="324573">
                <a:moveTo>
                  <a:pt x="185805" y="284150"/>
                </a:moveTo>
                <a:cubicBezTo>
                  <a:pt x="212837" y="279883"/>
                  <a:pt x="228487" y="298373"/>
                  <a:pt x="228487" y="298373"/>
                </a:cubicBezTo>
                <a:cubicBezTo>
                  <a:pt x="228487" y="298373"/>
                  <a:pt x="215683" y="319707"/>
                  <a:pt x="190073" y="323974"/>
                </a:cubicBezTo>
                <a:cubicBezTo>
                  <a:pt x="163040" y="328241"/>
                  <a:pt x="144545" y="308329"/>
                  <a:pt x="144545" y="308329"/>
                </a:cubicBezTo>
                <a:cubicBezTo>
                  <a:pt x="144545" y="308329"/>
                  <a:pt x="158772" y="288417"/>
                  <a:pt x="185805" y="284150"/>
                </a:cubicBezTo>
                <a:close/>
                <a:moveTo>
                  <a:pt x="126150" y="252794"/>
                </a:moveTo>
                <a:cubicBezTo>
                  <a:pt x="153182" y="251370"/>
                  <a:pt x="165987" y="271302"/>
                  <a:pt x="165987" y="271302"/>
                </a:cubicBezTo>
                <a:cubicBezTo>
                  <a:pt x="165987" y="271302"/>
                  <a:pt x="151759" y="291234"/>
                  <a:pt x="124727" y="292657"/>
                </a:cubicBezTo>
                <a:cubicBezTo>
                  <a:pt x="97695" y="292657"/>
                  <a:pt x="82045" y="271302"/>
                  <a:pt x="82045" y="271302"/>
                </a:cubicBezTo>
                <a:cubicBezTo>
                  <a:pt x="82045" y="271302"/>
                  <a:pt x="97695" y="252794"/>
                  <a:pt x="126150" y="252794"/>
                </a:cubicBezTo>
                <a:close/>
                <a:moveTo>
                  <a:pt x="54085" y="208231"/>
                </a:moveTo>
                <a:cubicBezTo>
                  <a:pt x="62437" y="206272"/>
                  <a:pt x="74165" y="205205"/>
                  <a:pt x="87670" y="208765"/>
                </a:cubicBezTo>
                <a:cubicBezTo>
                  <a:pt x="114679" y="215886"/>
                  <a:pt x="120366" y="238671"/>
                  <a:pt x="120366" y="238671"/>
                </a:cubicBezTo>
                <a:cubicBezTo>
                  <a:pt x="120366" y="238671"/>
                  <a:pt x="100464" y="254336"/>
                  <a:pt x="74875" y="247216"/>
                </a:cubicBezTo>
                <a:cubicBezTo>
                  <a:pt x="49288" y="238671"/>
                  <a:pt x="40758" y="213038"/>
                  <a:pt x="40758" y="213038"/>
                </a:cubicBezTo>
                <a:cubicBezTo>
                  <a:pt x="40758" y="213038"/>
                  <a:pt x="45733" y="210189"/>
                  <a:pt x="54085" y="208231"/>
                </a:cubicBezTo>
                <a:close/>
                <a:moveTo>
                  <a:pt x="212889" y="197538"/>
                </a:moveTo>
                <a:cubicBezTo>
                  <a:pt x="212889" y="197538"/>
                  <a:pt x="239892" y="203212"/>
                  <a:pt x="249841" y="228743"/>
                </a:cubicBezTo>
                <a:cubicBezTo>
                  <a:pt x="258368" y="252855"/>
                  <a:pt x="245577" y="275549"/>
                  <a:pt x="245577" y="275549"/>
                </a:cubicBezTo>
                <a:cubicBezTo>
                  <a:pt x="245577" y="275549"/>
                  <a:pt x="222837" y="269875"/>
                  <a:pt x="212889" y="244345"/>
                </a:cubicBezTo>
                <a:cubicBezTo>
                  <a:pt x="202939" y="218814"/>
                  <a:pt x="212889" y="197538"/>
                  <a:pt x="212889" y="197538"/>
                </a:cubicBezTo>
                <a:close/>
                <a:moveTo>
                  <a:pt x="173021" y="158989"/>
                </a:moveTo>
                <a:cubicBezTo>
                  <a:pt x="173021" y="158989"/>
                  <a:pt x="197288" y="171802"/>
                  <a:pt x="200143" y="198852"/>
                </a:cubicBezTo>
                <a:cubicBezTo>
                  <a:pt x="201570" y="225901"/>
                  <a:pt x="183013" y="241562"/>
                  <a:pt x="183013" y="241562"/>
                </a:cubicBezTo>
                <a:cubicBezTo>
                  <a:pt x="183013" y="241562"/>
                  <a:pt x="161601" y="231596"/>
                  <a:pt x="160173" y="203122"/>
                </a:cubicBezTo>
                <a:cubicBezTo>
                  <a:pt x="157318" y="176073"/>
                  <a:pt x="173021" y="158989"/>
                  <a:pt x="173021" y="158989"/>
                </a:cubicBezTo>
                <a:close/>
                <a:moveTo>
                  <a:pt x="22356" y="148636"/>
                </a:moveTo>
                <a:cubicBezTo>
                  <a:pt x="31095" y="148459"/>
                  <a:pt x="42866" y="149882"/>
                  <a:pt x="54994" y="156284"/>
                </a:cubicBezTo>
                <a:cubicBezTo>
                  <a:pt x="79249" y="170514"/>
                  <a:pt x="80675" y="193281"/>
                  <a:pt x="80675" y="193281"/>
                </a:cubicBezTo>
                <a:cubicBezTo>
                  <a:pt x="80675" y="193281"/>
                  <a:pt x="56421" y="203241"/>
                  <a:pt x="33592" y="190435"/>
                </a:cubicBezTo>
                <a:cubicBezTo>
                  <a:pt x="9337" y="177628"/>
                  <a:pt x="7911" y="150593"/>
                  <a:pt x="7911" y="150593"/>
                </a:cubicBezTo>
                <a:cubicBezTo>
                  <a:pt x="7911" y="150593"/>
                  <a:pt x="13617" y="148814"/>
                  <a:pt x="22356" y="148636"/>
                </a:cubicBezTo>
                <a:close/>
                <a:moveTo>
                  <a:pt x="131802" y="119299"/>
                </a:moveTo>
                <a:cubicBezTo>
                  <a:pt x="131802" y="119299"/>
                  <a:pt x="154581" y="134940"/>
                  <a:pt x="153158" y="161955"/>
                </a:cubicBezTo>
                <a:cubicBezTo>
                  <a:pt x="153158" y="188970"/>
                  <a:pt x="133227" y="204609"/>
                  <a:pt x="133227" y="204609"/>
                </a:cubicBezTo>
                <a:cubicBezTo>
                  <a:pt x="133227" y="204609"/>
                  <a:pt x="113295" y="190391"/>
                  <a:pt x="113295" y="163377"/>
                </a:cubicBezTo>
                <a:cubicBezTo>
                  <a:pt x="113295" y="136362"/>
                  <a:pt x="131802" y="119299"/>
                  <a:pt x="131802" y="119299"/>
                </a:cubicBezTo>
                <a:close/>
                <a:moveTo>
                  <a:pt x="62079" y="96488"/>
                </a:moveTo>
                <a:lnTo>
                  <a:pt x="74879" y="96488"/>
                </a:lnTo>
                <a:cubicBezTo>
                  <a:pt x="74879" y="102177"/>
                  <a:pt x="73457" y="230166"/>
                  <a:pt x="276844" y="289894"/>
                </a:cubicBezTo>
                <a:lnTo>
                  <a:pt x="273999" y="302693"/>
                </a:lnTo>
                <a:cubicBezTo>
                  <a:pt x="59234" y="240121"/>
                  <a:pt x="62079" y="97910"/>
                  <a:pt x="62079" y="96488"/>
                </a:cubicBezTo>
                <a:close/>
                <a:moveTo>
                  <a:pt x="825" y="79609"/>
                </a:moveTo>
                <a:cubicBezTo>
                  <a:pt x="825" y="79609"/>
                  <a:pt x="23578" y="79609"/>
                  <a:pt x="43485" y="99463"/>
                </a:cubicBezTo>
                <a:cubicBezTo>
                  <a:pt x="61972" y="119319"/>
                  <a:pt x="56284" y="142010"/>
                  <a:pt x="56284" y="142010"/>
                </a:cubicBezTo>
                <a:cubicBezTo>
                  <a:pt x="56284" y="142010"/>
                  <a:pt x="32109" y="144846"/>
                  <a:pt x="13623" y="124991"/>
                </a:cubicBezTo>
                <a:cubicBezTo>
                  <a:pt x="-4863" y="106554"/>
                  <a:pt x="825" y="79609"/>
                  <a:pt x="825" y="79609"/>
                </a:cubicBezTo>
                <a:close/>
                <a:moveTo>
                  <a:pt x="109121" y="53834"/>
                </a:moveTo>
                <a:cubicBezTo>
                  <a:pt x="109121" y="53834"/>
                  <a:pt x="129033" y="72330"/>
                  <a:pt x="124766" y="99362"/>
                </a:cubicBezTo>
                <a:cubicBezTo>
                  <a:pt x="120499" y="124972"/>
                  <a:pt x="99165" y="137776"/>
                  <a:pt x="99165" y="137776"/>
                </a:cubicBezTo>
                <a:cubicBezTo>
                  <a:pt x="99165" y="137776"/>
                  <a:pt x="80675" y="122125"/>
                  <a:pt x="84942" y="95094"/>
                </a:cubicBezTo>
                <a:cubicBezTo>
                  <a:pt x="89209" y="68061"/>
                  <a:pt x="109121" y="53834"/>
                  <a:pt x="109121" y="53834"/>
                </a:cubicBezTo>
                <a:close/>
                <a:moveTo>
                  <a:pt x="53578" y="0"/>
                </a:moveTo>
                <a:cubicBezTo>
                  <a:pt x="53578" y="0"/>
                  <a:pt x="73469" y="12771"/>
                  <a:pt x="77730" y="39730"/>
                </a:cubicBezTo>
                <a:cubicBezTo>
                  <a:pt x="83414" y="66689"/>
                  <a:pt x="66364" y="83715"/>
                  <a:pt x="66364" y="83715"/>
                </a:cubicBezTo>
                <a:cubicBezTo>
                  <a:pt x="66364" y="83715"/>
                  <a:pt x="43632" y="72364"/>
                  <a:pt x="37949" y="45405"/>
                </a:cubicBezTo>
                <a:cubicBezTo>
                  <a:pt x="33687" y="19865"/>
                  <a:pt x="53578" y="0"/>
                  <a:pt x="53578" y="0"/>
                </a:cubicBezTo>
                <a:close/>
              </a:path>
            </a:pathLst>
          </a:custGeom>
          <a:solidFill>
            <a:srgbClr val="FBF9F2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字魂59号-创粗黑" panose="00000500000000000000" pitchFamily="2" charset="-122"/>
              <a:cs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70971" y="733844"/>
            <a:ext cx="3642948" cy="1200329"/>
            <a:chOff x="4881529" y="740228"/>
            <a:chExt cx="2700375" cy="1200329"/>
          </a:xfrm>
        </p:grpSpPr>
        <p:sp>
          <p:nvSpPr>
            <p:cNvPr id="20" name="文本框 19"/>
            <p:cNvSpPr txBox="1"/>
            <p:nvPr/>
          </p:nvSpPr>
          <p:spPr>
            <a:xfrm>
              <a:off x="4881529" y="740228"/>
              <a:ext cx="10486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432108" y="740228"/>
              <a:ext cx="10486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0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982687" y="740228"/>
              <a:ext cx="10486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33266" y="740228"/>
              <a:ext cx="10486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X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</p:txBody>
        </p:sp>
      </p:grpSp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Arial"/>
              </a:rPr>
              <a:t>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786" y="2170443"/>
            <a:ext cx="11772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Arial"/>
              </a:rPr>
              <a:t>Free PPT Templates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effectLst/>
              <a:uLnTx/>
              <a:uFillTx/>
              <a:latin typeface="思源宋体 CN Heavy" pitchFamily="18" charset="-122"/>
              <a:ea typeface="思源宋体 CN Heavy" pitchFamily="18" charset="-122"/>
              <a:cs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90800" y="385326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BF9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BUSINESS PROJECT PLAN REPORT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BF9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6" name="圆角矩形 9"/>
          <p:cNvSpPr/>
          <p:nvPr/>
        </p:nvSpPr>
        <p:spPr>
          <a:xfrm>
            <a:off x="3734257" y="5532956"/>
            <a:ext cx="2216660" cy="467793"/>
          </a:xfrm>
          <a:prstGeom prst="roundRect">
            <a:avLst>
              <a:gd name="adj" fmla="val 35840"/>
            </a:avLst>
          </a:prstGeom>
          <a:gradFill>
            <a:gsLst>
              <a:gs pos="54100">
                <a:srgbClr val="FBF9F2"/>
              </a:gs>
              <a:gs pos="0">
                <a:srgbClr val="FBF9F2"/>
              </a:gs>
              <a:gs pos="100000">
                <a:srgbClr val="F3B6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Report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:freepppt7.com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37" name="圆角矩形 10"/>
          <p:cNvSpPr/>
          <p:nvPr/>
        </p:nvSpPr>
        <p:spPr>
          <a:xfrm>
            <a:off x="6241085" y="5532956"/>
            <a:ext cx="1425072" cy="467793"/>
          </a:xfrm>
          <a:prstGeom prst="roundRect">
            <a:avLst>
              <a:gd name="adj" fmla="val 35840"/>
            </a:avLst>
          </a:prstGeom>
          <a:gradFill>
            <a:gsLst>
              <a:gs pos="54100">
                <a:srgbClr val="FBF9F2"/>
              </a:gs>
              <a:gs pos="0">
                <a:srgbClr val="FBF9F2"/>
              </a:gs>
              <a:gs pos="100000">
                <a:srgbClr val="F3B6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Time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20XX</a:t>
            </a:r>
          </a:p>
        </p:txBody>
      </p:sp>
      <p:sp>
        <p:nvSpPr>
          <p:cNvPr id="50" name="任意多边形: 形状 49"/>
          <p:cNvSpPr/>
          <p:nvPr/>
        </p:nvSpPr>
        <p:spPr>
          <a:xfrm>
            <a:off x="11087100" y="355600"/>
            <a:ext cx="1104900" cy="2133600"/>
          </a:xfrm>
          <a:custGeom>
            <a:avLst/>
            <a:gdLst>
              <a:gd name="connsiteX0" fmla="*/ 1066800 w 1104900"/>
              <a:gd name="connsiteY0" fmla="*/ 0 h 2133600"/>
              <a:gd name="connsiteX1" fmla="*/ 1104900 w 1104900"/>
              <a:gd name="connsiteY1" fmla="*/ 1924 h 2133600"/>
              <a:gd name="connsiteX2" fmla="*/ 1104900 w 1104900"/>
              <a:gd name="connsiteY2" fmla="*/ 2131676 h 2133600"/>
              <a:gd name="connsiteX3" fmla="*/ 1066800 w 1104900"/>
              <a:gd name="connsiteY3" fmla="*/ 2133600 h 2133600"/>
              <a:gd name="connsiteX4" fmla="*/ 0 w 1104900"/>
              <a:gd name="connsiteY4" fmla="*/ 1066800 h 2133600"/>
              <a:gd name="connsiteX5" fmla="*/ 1066800 w 1104900"/>
              <a:gd name="connsiteY5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2133600">
                <a:moveTo>
                  <a:pt x="1066800" y="0"/>
                </a:moveTo>
                <a:lnTo>
                  <a:pt x="1104900" y="1924"/>
                </a:lnTo>
                <a:lnTo>
                  <a:pt x="1104900" y="2131676"/>
                </a:ln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gradFill flip="none" rotWithShape="1">
            <a:gsLst>
              <a:gs pos="0">
                <a:srgbClr val="8C1010"/>
              </a:gs>
              <a:gs pos="100000">
                <a:srgbClr val="8C101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0" y="1282833"/>
            <a:ext cx="787400" cy="2057134"/>
          </a:xfrm>
          <a:custGeom>
            <a:avLst/>
            <a:gdLst>
              <a:gd name="connsiteX0" fmla="*/ 0 w 787400"/>
              <a:gd name="connsiteY0" fmla="*/ 0 h 2057134"/>
              <a:gd name="connsiteX1" fmla="*/ 37834 w 787400"/>
              <a:gd name="connsiteY1" fmla="*/ 9728 h 2057134"/>
              <a:gd name="connsiteX2" fmla="*/ 787400 w 787400"/>
              <a:gd name="connsiteY2" fmla="*/ 1028567 h 2057134"/>
              <a:gd name="connsiteX3" fmla="*/ 37834 w 787400"/>
              <a:gd name="connsiteY3" fmla="*/ 2047406 h 2057134"/>
              <a:gd name="connsiteX4" fmla="*/ 0 w 787400"/>
              <a:gd name="connsiteY4" fmla="*/ 2057134 h 205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2057134">
                <a:moveTo>
                  <a:pt x="0" y="0"/>
                </a:moveTo>
                <a:lnTo>
                  <a:pt x="37834" y="9728"/>
                </a:lnTo>
                <a:cubicBezTo>
                  <a:pt x="472094" y="144798"/>
                  <a:pt x="787400" y="549861"/>
                  <a:pt x="787400" y="1028567"/>
                </a:cubicBezTo>
                <a:cubicBezTo>
                  <a:pt x="787400" y="1507274"/>
                  <a:pt x="472094" y="1912337"/>
                  <a:pt x="37834" y="2047406"/>
                </a:cubicBezTo>
                <a:lnTo>
                  <a:pt x="0" y="2057134"/>
                </a:lnTo>
                <a:close/>
              </a:path>
            </a:pathLst>
          </a:custGeom>
          <a:gradFill flip="none" rotWithShape="1">
            <a:gsLst>
              <a:gs pos="0">
                <a:srgbClr val="8C1010"/>
              </a:gs>
              <a:gs pos="100000">
                <a:srgbClr val="8C101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64379" y="679450"/>
            <a:ext cx="11263243" cy="5499100"/>
            <a:chOff x="611257" y="800100"/>
            <a:chExt cx="11263243" cy="5499100"/>
          </a:xfrm>
        </p:grpSpPr>
        <p:grpSp>
          <p:nvGrpSpPr>
            <p:cNvPr id="56" name="组合 55"/>
            <p:cNvGrpSpPr/>
            <p:nvPr/>
          </p:nvGrpSpPr>
          <p:grpSpPr>
            <a:xfrm flipH="1">
              <a:off x="11799957" y="800100"/>
              <a:ext cx="74543" cy="571500"/>
              <a:chOff x="11874500" y="800100"/>
              <a:chExt cx="114300" cy="8763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1874500" y="800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874500" y="1054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1874500" y="1308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1874500" y="1562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flipH="1">
              <a:off x="611257" y="5727700"/>
              <a:ext cx="74543" cy="571500"/>
              <a:chOff x="11874500" y="800100"/>
              <a:chExt cx="114300" cy="8763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1874500" y="800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1874500" y="1054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1874500" y="1308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1874500" y="1562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393700" y="411564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BF9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BUSINESS PROJECT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BF9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34600" y="6164664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BF9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PLAN REPORT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BF9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0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dur="375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45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4" grpId="0"/>
      <p:bldP spid="36" grpId="0" animBg="1"/>
      <p:bldP spid="37" grpId="0" animBg="1"/>
      <p:bldP spid="50" grpId="0" animBg="1"/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07459" y="1910411"/>
            <a:ext cx="5084887" cy="4072666"/>
            <a:chOff x="921759" y="1897711"/>
            <a:chExt cx="5084887" cy="4072666"/>
          </a:xfrm>
        </p:grpSpPr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1186659" y="3857793"/>
              <a:ext cx="360000" cy="1421009"/>
            </a:xfrm>
            <a:prstGeom prst="rect">
              <a:avLst/>
            </a:pr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694363" y="3033390"/>
              <a:ext cx="360000" cy="22454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018665" y="5406497"/>
              <a:ext cx="1202725" cy="0"/>
            </a:xfrm>
            <a:prstGeom prst="line">
              <a:avLst/>
            </a:prstGeom>
            <a:noFill/>
            <a:ln w="6350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18665" y="5970377"/>
              <a:ext cx="1202725" cy="0"/>
            </a:xfrm>
            <a:prstGeom prst="line">
              <a:avLst/>
            </a:prstGeom>
            <a:noFill/>
            <a:ln w="6350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TextBox 591"/>
            <p:cNvSpPr txBox="1"/>
            <p:nvPr/>
          </p:nvSpPr>
          <p:spPr>
            <a:xfrm>
              <a:off x="1415732" y="2382475"/>
              <a:ext cx="92685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ct val="0"/>
                </a:spcBef>
                <a:spcAft>
                  <a:spcPct val="0"/>
                </a:spcAft>
                <a:defRPr sz="1400" spc="300">
                  <a:solidFill>
                    <a:srgbClr val="8BC9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8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35</a:t>
              </a:r>
              <a:r>
                <a:rPr lang="en-US" altLang="zh-CN" sz="18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%</a:t>
              </a:r>
              <a:endParaRPr lang="zh-CN" altLang="en-US" sz="28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" name="TextBox 45"/>
            <p:cNvSpPr txBox="1"/>
            <p:nvPr/>
          </p:nvSpPr>
          <p:spPr>
            <a:xfrm>
              <a:off x="921759" y="5528624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Add title text</a:t>
              </a:r>
            </a:p>
          </p:txBody>
        </p:sp>
        <p:sp>
          <p:nvSpPr>
            <p:cNvPr id="12" name="任意多边形: 形状 11"/>
            <p:cNvSpPr/>
            <p:nvPr/>
          </p:nvSpPr>
          <p:spPr>
            <a:xfrm rot="5400000" flipH="1">
              <a:off x="987075" y="2277641"/>
              <a:ext cx="547682" cy="431820"/>
            </a:xfrm>
            <a:custGeom>
              <a:avLst/>
              <a:gdLst>
                <a:gd name="T0" fmla="*/ 4508 w 4508"/>
                <a:gd name="T1" fmla="*/ 1326 h 3560"/>
                <a:gd name="T2" fmla="*/ 2764 w 4508"/>
                <a:gd name="T3" fmla="*/ 2652 h 3560"/>
                <a:gd name="T4" fmla="*/ 2764 w 4508"/>
                <a:gd name="T5" fmla="*/ 1955 h 3560"/>
                <a:gd name="T6" fmla="*/ 4 w 4508"/>
                <a:gd name="T7" fmla="*/ 3560 h 3560"/>
                <a:gd name="T8" fmla="*/ 2764 w 4508"/>
                <a:gd name="T9" fmla="*/ 708 h 3560"/>
                <a:gd name="T10" fmla="*/ 2764 w 4508"/>
                <a:gd name="T11" fmla="*/ 0 h 3560"/>
                <a:gd name="T12" fmla="*/ 4508 w 4508"/>
                <a:gd name="T13" fmla="*/ 1326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8" h="3560">
                  <a:moveTo>
                    <a:pt x="4508" y="1326"/>
                  </a:moveTo>
                  <a:lnTo>
                    <a:pt x="2764" y="2652"/>
                  </a:lnTo>
                  <a:lnTo>
                    <a:pt x="2764" y="1955"/>
                  </a:lnTo>
                  <a:cubicBezTo>
                    <a:pt x="1565" y="1840"/>
                    <a:pt x="414" y="2299"/>
                    <a:pt x="4" y="3560"/>
                  </a:cubicBezTo>
                  <a:cubicBezTo>
                    <a:pt x="0" y="1938"/>
                    <a:pt x="1336" y="1018"/>
                    <a:pt x="2764" y="708"/>
                  </a:cubicBezTo>
                  <a:lnTo>
                    <a:pt x="2764" y="0"/>
                  </a:lnTo>
                  <a:lnTo>
                    <a:pt x="4508" y="1326"/>
                  </a:ln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978215" y="3653559"/>
              <a:ext cx="360000" cy="1625244"/>
            </a:xfrm>
            <a:prstGeom prst="rect">
              <a:avLst/>
            </a:pr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85919" y="2767392"/>
              <a:ext cx="360000" cy="25114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810221" y="5406497"/>
              <a:ext cx="1202725" cy="0"/>
            </a:xfrm>
            <a:prstGeom prst="line">
              <a:avLst/>
            </a:prstGeom>
            <a:noFill/>
            <a:ln w="6350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810221" y="5970377"/>
              <a:ext cx="1202725" cy="0"/>
            </a:xfrm>
            <a:prstGeom prst="line">
              <a:avLst/>
            </a:prstGeom>
            <a:noFill/>
            <a:ln w="6350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TextBox 591"/>
            <p:cNvSpPr txBox="1"/>
            <p:nvPr/>
          </p:nvSpPr>
          <p:spPr>
            <a:xfrm>
              <a:off x="3207288" y="2060476"/>
              <a:ext cx="92685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ct val="0"/>
                </a:spcBef>
                <a:spcAft>
                  <a:spcPct val="0"/>
                </a:spcAft>
                <a:defRPr sz="1400" spc="300">
                  <a:solidFill>
                    <a:srgbClr val="8BC9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8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30</a:t>
              </a:r>
              <a:r>
                <a:rPr lang="en-US" altLang="zh-CN" sz="18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%</a:t>
              </a:r>
              <a:endParaRPr lang="zh-CN" altLang="en-US" sz="28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TextBox 45"/>
            <p:cNvSpPr txBox="1"/>
            <p:nvPr/>
          </p:nvSpPr>
          <p:spPr>
            <a:xfrm>
              <a:off x="2713315" y="5528624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Add title text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 rot="5400000" flipH="1">
              <a:off x="2778631" y="1955642"/>
              <a:ext cx="547682" cy="431820"/>
            </a:xfrm>
            <a:custGeom>
              <a:avLst/>
              <a:gdLst>
                <a:gd name="T0" fmla="*/ 4508 w 4508"/>
                <a:gd name="T1" fmla="*/ 1326 h 3560"/>
                <a:gd name="T2" fmla="*/ 2764 w 4508"/>
                <a:gd name="T3" fmla="*/ 2652 h 3560"/>
                <a:gd name="T4" fmla="*/ 2764 w 4508"/>
                <a:gd name="T5" fmla="*/ 1955 h 3560"/>
                <a:gd name="T6" fmla="*/ 4 w 4508"/>
                <a:gd name="T7" fmla="*/ 3560 h 3560"/>
                <a:gd name="T8" fmla="*/ 2764 w 4508"/>
                <a:gd name="T9" fmla="*/ 708 h 3560"/>
                <a:gd name="T10" fmla="*/ 2764 w 4508"/>
                <a:gd name="T11" fmla="*/ 0 h 3560"/>
                <a:gd name="T12" fmla="*/ 4508 w 4508"/>
                <a:gd name="T13" fmla="*/ 1326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8" h="3560">
                  <a:moveTo>
                    <a:pt x="4508" y="1326"/>
                  </a:moveTo>
                  <a:lnTo>
                    <a:pt x="2764" y="2652"/>
                  </a:lnTo>
                  <a:lnTo>
                    <a:pt x="2764" y="1955"/>
                  </a:lnTo>
                  <a:cubicBezTo>
                    <a:pt x="1565" y="1840"/>
                    <a:pt x="414" y="2299"/>
                    <a:pt x="4" y="3560"/>
                  </a:cubicBezTo>
                  <a:cubicBezTo>
                    <a:pt x="0" y="1938"/>
                    <a:pt x="1336" y="1018"/>
                    <a:pt x="2764" y="708"/>
                  </a:cubicBezTo>
                  <a:lnTo>
                    <a:pt x="2764" y="0"/>
                  </a:lnTo>
                  <a:lnTo>
                    <a:pt x="4508" y="1326"/>
                  </a:ln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717210" y="4349097"/>
              <a:ext cx="360000" cy="929705"/>
            </a:xfrm>
            <a:prstGeom prst="rect">
              <a:avLst/>
            </a:pr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5224914" y="3323856"/>
              <a:ext cx="360000" cy="195494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4549216" y="5406497"/>
              <a:ext cx="1202725" cy="0"/>
            </a:xfrm>
            <a:prstGeom prst="line">
              <a:avLst/>
            </a:prstGeom>
            <a:noFill/>
            <a:ln w="6350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549216" y="5970377"/>
              <a:ext cx="1202725" cy="0"/>
            </a:xfrm>
            <a:prstGeom prst="line">
              <a:avLst/>
            </a:prstGeom>
            <a:noFill/>
            <a:ln w="6350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TextBox 591"/>
            <p:cNvSpPr txBox="1"/>
            <p:nvPr/>
          </p:nvSpPr>
          <p:spPr>
            <a:xfrm>
              <a:off x="4946283" y="2644085"/>
              <a:ext cx="92685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ct val="0"/>
                </a:spcBef>
                <a:spcAft>
                  <a:spcPct val="0"/>
                </a:spcAft>
                <a:defRPr sz="1400" spc="300">
                  <a:solidFill>
                    <a:srgbClr val="8BC9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28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50</a:t>
              </a:r>
              <a:r>
                <a:rPr lang="en-US" altLang="zh-CN" sz="18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%</a:t>
              </a:r>
              <a:endParaRPr lang="zh-CN" altLang="en-US" sz="28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6" name="TextBox 45"/>
            <p:cNvSpPr txBox="1"/>
            <p:nvPr/>
          </p:nvSpPr>
          <p:spPr>
            <a:xfrm>
              <a:off x="4452310" y="5528624"/>
              <a:ext cx="1554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Add title text</a:t>
              </a:r>
            </a:p>
          </p:txBody>
        </p:sp>
        <p:sp>
          <p:nvSpPr>
            <p:cNvPr id="27" name="任意多边形: 形状 26"/>
            <p:cNvSpPr/>
            <p:nvPr/>
          </p:nvSpPr>
          <p:spPr>
            <a:xfrm rot="5400000" flipH="1">
              <a:off x="4517626" y="2539251"/>
              <a:ext cx="547682" cy="431820"/>
            </a:xfrm>
            <a:custGeom>
              <a:avLst/>
              <a:gdLst>
                <a:gd name="T0" fmla="*/ 4508 w 4508"/>
                <a:gd name="T1" fmla="*/ 1326 h 3560"/>
                <a:gd name="T2" fmla="*/ 2764 w 4508"/>
                <a:gd name="T3" fmla="*/ 2652 h 3560"/>
                <a:gd name="T4" fmla="*/ 2764 w 4508"/>
                <a:gd name="T5" fmla="*/ 1955 h 3560"/>
                <a:gd name="T6" fmla="*/ 4 w 4508"/>
                <a:gd name="T7" fmla="*/ 3560 h 3560"/>
                <a:gd name="T8" fmla="*/ 2764 w 4508"/>
                <a:gd name="T9" fmla="*/ 708 h 3560"/>
                <a:gd name="T10" fmla="*/ 2764 w 4508"/>
                <a:gd name="T11" fmla="*/ 0 h 3560"/>
                <a:gd name="T12" fmla="*/ 4508 w 4508"/>
                <a:gd name="T13" fmla="*/ 1326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8" h="3560">
                  <a:moveTo>
                    <a:pt x="4508" y="1326"/>
                  </a:moveTo>
                  <a:lnTo>
                    <a:pt x="2764" y="2652"/>
                  </a:lnTo>
                  <a:lnTo>
                    <a:pt x="2764" y="1955"/>
                  </a:lnTo>
                  <a:cubicBezTo>
                    <a:pt x="1565" y="1840"/>
                    <a:pt x="414" y="2299"/>
                    <a:pt x="4" y="3560"/>
                  </a:cubicBezTo>
                  <a:cubicBezTo>
                    <a:pt x="0" y="1938"/>
                    <a:pt x="1336" y="1018"/>
                    <a:pt x="2764" y="708"/>
                  </a:cubicBezTo>
                  <a:lnTo>
                    <a:pt x="2764" y="0"/>
                  </a:lnTo>
                  <a:lnTo>
                    <a:pt x="4508" y="1326"/>
                  </a:ln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30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64300" y="2197068"/>
            <a:ext cx="354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itchFamily="18" charset="-122"/>
              <a:ea typeface="思源宋体 CN Heavy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34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64300" y="2867696"/>
            <a:ext cx="5054600" cy="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  <a:sym typeface="+mn-lt"/>
            </a:endParaRPr>
          </a:p>
        </p:txBody>
      </p:sp>
      <p:sp>
        <p:nvSpPr>
          <p:cNvPr id="35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4300" y="3940846"/>
            <a:ext cx="5054600" cy="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  <a:sym typeface="+mn-lt"/>
            </a:endParaRPr>
          </a:p>
        </p:txBody>
      </p:sp>
      <p:sp>
        <p:nvSpPr>
          <p:cNvPr id="36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64300" y="5013996"/>
            <a:ext cx="5054600" cy="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4564871" y="2425461"/>
            <a:ext cx="3062259" cy="3124678"/>
          </a:xfrm>
          <a:custGeom>
            <a:avLst/>
            <a:gdLst>
              <a:gd name="T0" fmla="*/ 2583 w 9915"/>
              <a:gd name="T1" fmla="*/ 8294 h 10114"/>
              <a:gd name="T2" fmla="*/ 2810 w 9915"/>
              <a:gd name="T3" fmla="*/ 7707 h 10114"/>
              <a:gd name="T4" fmla="*/ 2900 w 9915"/>
              <a:gd name="T5" fmla="*/ 7423 h 10114"/>
              <a:gd name="T6" fmla="*/ 3045 w 9915"/>
              <a:gd name="T7" fmla="*/ 6860 h 10114"/>
              <a:gd name="T8" fmla="*/ 2915 w 9915"/>
              <a:gd name="T9" fmla="*/ 6770 h 10114"/>
              <a:gd name="T10" fmla="*/ 2780 w 9915"/>
              <a:gd name="T11" fmla="*/ 5820 h 10114"/>
              <a:gd name="T12" fmla="*/ 1193 w 9915"/>
              <a:gd name="T13" fmla="*/ 6497 h 10114"/>
              <a:gd name="T14" fmla="*/ 1174 w 9915"/>
              <a:gd name="T15" fmla="*/ 6760 h 10114"/>
              <a:gd name="T16" fmla="*/ 1143 w 9915"/>
              <a:gd name="T17" fmla="*/ 7342 h 10114"/>
              <a:gd name="T18" fmla="*/ 1295 w 9915"/>
              <a:gd name="T19" fmla="*/ 7394 h 10114"/>
              <a:gd name="T20" fmla="*/ 1513 w 9915"/>
              <a:gd name="T21" fmla="*/ 7957 h 10114"/>
              <a:gd name="T22" fmla="*/ 230 w 9915"/>
              <a:gd name="T23" fmla="*/ 8685 h 10114"/>
              <a:gd name="T24" fmla="*/ 65 w 9915"/>
              <a:gd name="T25" fmla="*/ 9603 h 10114"/>
              <a:gd name="T26" fmla="*/ 3805 w 9915"/>
              <a:gd name="T27" fmla="*/ 9923 h 10114"/>
              <a:gd name="T28" fmla="*/ 4125 w 9915"/>
              <a:gd name="T29" fmla="*/ 9095 h 10114"/>
              <a:gd name="T30" fmla="*/ 9684 w 9915"/>
              <a:gd name="T31" fmla="*/ 8687 h 10114"/>
              <a:gd name="T32" fmla="*/ 8404 w 9915"/>
              <a:gd name="T33" fmla="*/ 7957 h 10114"/>
              <a:gd name="T34" fmla="*/ 8620 w 9915"/>
              <a:gd name="T35" fmla="*/ 7394 h 10114"/>
              <a:gd name="T36" fmla="*/ 8772 w 9915"/>
              <a:gd name="T37" fmla="*/ 7342 h 10114"/>
              <a:gd name="T38" fmla="*/ 8742 w 9915"/>
              <a:gd name="T39" fmla="*/ 6760 h 10114"/>
              <a:gd name="T40" fmla="*/ 8722 w 9915"/>
              <a:gd name="T41" fmla="*/ 6497 h 10114"/>
              <a:gd name="T42" fmla="*/ 7135 w 9915"/>
              <a:gd name="T43" fmla="*/ 5820 h 10114"/>
              <a:gd name="T44" fmla="*/ 7000 w 9915"/>
              <a:gd name="T45" fmla="*/ 6770 h 10114"/>
              <a:gd name="T46" fmla="*/ 6870 w 9915"/>
              <a:gd name="T47" fmla="*/ 6860 h 10114"/>
              <a:gd name="T48" fmla="*/ 7015 w 9915"/>
              <a:gd name="T49" fmla="*/ 7423 h 10114"/>
              <a:gd name="T50" fmla="*/ 7105 w 9915"/>
              <a:gd name="T51" fmla="*/ 7707 h 10114"/>
              <a:gd name="T52" fmla="*/ 7333 w 9915"/>
              <a:gd name="T53" fmla="*/ 8293 h 10114"/>
              <a:gd name="T54" fmla="*/ 5789 w 9915"/>
              <a:gd name="T55" fmla="*/ 9095 h 10114"/>
              <a:gd name="T56" fmla="*/ 6110 w 9915"/>
              <a:gd name="T57" fmla="*/ 9923 h 10114"/>
              <a:gd name="T58" fmla="*/ 9851 w 9915"/>
              <a:gd name="T59" fmla="*/ 9603 h 10114"/>
              <a:gd name="T60" fmla="*/ 9684 w 9915"/>
              <a:gd name="T61" fmla="*/ 8687 h 10114"/>
              <a:gd name="T62" fmla="*/ 5470 w 9915"/>
              <a:gd name="T63" fmla="*/ 2815 h 10114"/>
              <a:gd name="T64" fmla="*/ 5697 w 9915"/>
              <a:gd name="T65" fmla="*/ 2229 h 10114"/>
              <a:gd name="T66" fmla="*/ 5788 w 9915"/>
              <a:gd name="T67" fmla="*/ 1945 h 10114"/>
              <a:gd name="T68" fmla="*/ 5931 w 9915"/>
              <a:gd name="T69" fmla="*/ 1383 h 10114"/>
              <a:gd name="T70" fmla="*/ 5802 w 9915"/>
              <a:gd name="T71" fmla="*/ 1294 h 10114"/>
              <a:gd name="T72" fmla="*/ 5667 w 9915"/>
              <a:gd name="T73" fmla="*/ 344 h 10114"/>
              <a:gd name="T74" fmla="*/ 4080 w 9915"/>
              <a:gd name="T75" fmla="*/ 1019 h 10114"/>
              <a:gd name="T76" fmla="*/ 4060 w 9915"/>
              <a:gd name="T77" fmla="*/ 1283 h 10114"/>
              <a:gd name="T78" fmla="*/ 4028 w 9915"/>
              <a:gd name="T79" fmla="*/ 1864 h 10114"/>
              <a:gd name="T80" fmla="*/ 4179 w 9915"/>
              <a:gd name="T81" fmla="*/ 1917 h 10114"/>
              <a:gd name="T82" fmla="*/ 4397 w 9915"/>
              <a:gd name="T83" fmla="*/ 2478 h 10114"/>
              <a:gd name="T84" fmla="*/ 3115 w 9915"/>
              <a:gd name="T85" fmla="*/ 3209 h 10114"/>
              <a:gd name="T86" fmla="*/ 2949 w 9915"/>
              <a:gd name="T87" fmla="*/ 4127 h 10114"/>
              <a:gd name="T88" fmla="*/ 6688 w 9915"/>
              <a:gd name="T89" fmla="*/ 4445 h 10114"/>
              <a:gd name="T90" fmla="*/ 7008 w 9915"/>
              <a:gd name="T91" fmla="*/ 3619 h 10114"/>
              <a:gd name="T92" fmla="*/ 6334 w 9915"/>
              <a:gd name="T93" fmla="*/ 7419 h 10114"/>
              <a:gd name="T94" fmla="*/ 5208 w 9915"/>
              <a:gd name="T95" fmla="*/ 5407 h 10114"/>
              <a:gd name="T96" fmla="*/ 4706 w 9915"/>
              <a:gd name="T97" fmla="*/ 5407 h 10114"/>
              <a:gd name="T98" fmla="*/ 3581 w 9915"/>
              <a:gd name="T99" fmla="*/ 7420 h 10114"/>
              <a:gd name="T100" fmla="*/ 3708 w 9915"/>
              <a:gd name="T101" fmla="*/ 7905 h 10114"/>
              <a:gd name="T102" fmla="*/ 4956 w 9915"/>
              <a:gd name="T103" fmla="*/ 7200 h 10114"/>
              <a:gd name="T104" fmla="*/ 6208 w 9915"/>
              <a:gd name="T105" fmla="*/ 7905 h 10114"/>
              <a:gd name="T106" fmla="*/ 6334 w 9915"/>
              <a:gd name="T107" fmla="*/ 7419 h 10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15" h="10114">
                <a:moveTo>
                  <a:pt x="3910" y="8687"/>
                </a:moveTo>
                <a:cubicBezTo>
                  <a:pt x="3490" y="8479"/>
                  <a:pt x="3040" y="8349"/>
                  <a:pt x="2583" y="8294"/>
                </a:cubicBezTo>
                <a:cubicBezTo>
                  <a:pt x="2599" y="8180"/>
                  <a:pt x="2614" y="8068"/>
                  <a:pt x="2629" y="7957"/>
                </a:cubicBezTo>
                <a:cubicBezTo>
                  <a:pt x="2732" y="7889"/>
                  <a:pt x="2804" y="7789"/>
                  <a:pt x="2810" y="7707"/>
                </a:cubicBezTo>
                <a:cubicBezTo>
                  <a:pt x="2823" y="7603"/>
                  <a:pt x="2834" y="7499"/>
                  <a:pt x="2847" y="7394"/>
                </a:cubicBezTo>
                <a:cubicBezTo>
                  <a:pt x="2860" y="7410"/>
                  <a:pt x="2879" y="7420"/>
                  <a:pt x="2900" y="7423"/>
                </a:cubicBezTo>
                <a:cubicBezTo>
                  <a:pt x="2949" y="7428"/>
                  <a:pt x="2993" y="7392"/>
                  <a:pt x="2998" y="7342"/>
                </a:cubicBezTo>
                <a:lnTo>
                  <a:pt x="3045" y="6860"/>
                </a:lnTo>
                <a:cubicBezTo>
                  <a:pt x="3050" y="6812"/>
                  <a:pt x="3015" y="6765"/>
                  <a:pt x="2967" y="6760"/>
                </a:cubicBezTo>
                <a:cubicBezTo>
                  <a:pt x="2948" y="6758"/>
                  <a:pt x="2930" y="6763"/>
                  <a:pt x="2915" y="6770"/>
                </a:cubicBezTo>
                <a:cubicBezTo>
                  <a:pt x="2927" y="6679"/>
                  <a:pt x="2937" y="6588"/>
                  <a:pt x="2947" y="6497"/>
                </a:cubicBezTo>
                <a:cubicBezTo>
                  <a:pt x="2955" y="6370"/>
                  <a:pt x="3014" y="6037"/>
                  <a:pt x="2780" y="5820"/>
                </a:cubicBezTo>
                <a:cubicBezTo>
                  <a:pt x="2443" y="5478"/>
                  <a:pt x="1698" y="5478"/>
                  <a:pt x="1359" y="5820"/>
                </a:cubicBezTo>
                <a:cubicBezTo>
                  <a:pt x="1125" y="6036"/>
                  <a:pt x="1185" y="6370"/>
                  <a:pt x="1193" y="6497"/>
                </a:cubicBezTo>
                <a:cubicBezTo>
                  <a:pt x="1204" y="6589"/>
                  <a:pt x="1214" y="6679"/>
                  <a:pt x="1224" y="6770"/>
                </a:cubicBezTo>
                <a:cubicBezTo>
                  <a:pt x="1209" y="6763"/>
                  <a:pt x="1190" y="6758"/>
                  <a:pt x="1174" y="6760"/>
                </a:cubicBezTo>
                <a:cubicBezTo>
                  <a:pt x="1126" y="6765"/>
                  <a:pt x="1090" y="6810"/>
                  <a:pt x="1095" y="6860"/>
                </a:cubicBezTo>
                <a:lnTo>
                  <a:pt x="1143" y="7342"/>
                </a:lnTo>
                <a:cubicBezTo>
                  <a:pt x="1148" y="7390"/>
                  <a:pt x="1190" y="7428"/>
                  <a:pt x="1240" y="7423"/>
                </a:cubicBezTo>
                <a:cubicBezTo>
                  <a:pt x="1262" y="7422"/>
                  <a:pt x="1280" y="7409"/>
                  <a:pt x="1295" y="7394"/>
                </a:cubicBezTo>
                <a:cubicBezTo>
                  <a:pt x="1307" y="7499"/>
                  <a:pt x="1319" y="7603"/>
                  <a:pt x="1330" y="7707"/>
                </a:cubicBezTo>
                <a:cubicBezTo>
                  <a:pt x="1338" y="7789"/>
                  <a:pt x="1410" y="7888"/>
                  <a:pt x="1513" y="7957"/>
                </a:cubicBezTo>
                <a:cubicBezTo>
                  <a:pt x="1528" y="8069"/>
                  <a:pt x="1543" y="8180"/>
                  <a:pt x="1558" y="8293"/>
                </a:cubicBezTo>
                <a:cubicBezTo>
                  <a:pt x="1100" y="8349"/>
                  <a:pt x="652" y="8478"/>
                  <a:pt x="230" y="8685"/>
                </a:cubicBezTo>
                <a:cubicBezTo>
                  <a:pt x="95" y="8759"/>
                  <a:pt x="0" y="8949"/>
                  <a:pt x="15" y="9095"/>
                </a:cubicBezTo>
                <a:cubicBezTo>
                  <a:pt x="31" y="9264"/>
                  <a:pt x="48" y="9434"/>
                  <a:pt x="65" y="9603"/>
                </a:cubicBezTo>
                <a:cubicBezTo>
                  <a:pt x="79" y="9749"/>
                  <a:pt x="201" y="9895"/>
                  <a:pt x="338" y="9923"/>
                </a:cubicBezTo>
                <a:cubicBezTo>
                  <a:pt x="1488" y="10114"/>
                  <a:pt x="2655" y="10114"/>
                  <a:pt x="3805" y="9923"/>
                </a:cubicBezTo>
                <a:cubicBezTo>
                  <a:pt x="3941" y="9894"/>
                  <a:pt x="4063" y="9749"/>
                  <a:pt x="4078" y="9603"/>
                </a:cubicBezTo>
                <a:cubicBezTo>
                  <a:pt x="4094" y="9433"/>
                  <a:pt x="4110" y="9265"/>
                  <a:pt x="4125" y="9095"/>
                </a:cubicBezTo>
                <a:cubicBezTo>
                  <a:pt x="4140" y="8949"/>
                  <a:pt x="4045" y="8759"/>
                  <a:pt x="3910" y="8687"/>
                </a:cubicBezTo>
                <a:close/>
                <a:moveTo>
                  <a:pt x="9684" y="8687"/>
                </a:moveTo>
                <a:cubicBezTo>
                  <a:pt x="9264" y="8479"/>
                  <a:pt x="8814" y="8349"/>
                  <a:pt x="8358" y="8294"/>
                </a:cubicBezTo>
                <a:cubicBezTo>
                  <a:pt x="8373" y="8182"/>
                  <a:pt x="8388" y="8069"/>
                  <a:pt x="8404" y="7957"/>
                </a:cubicBezTo>
                <a:cubicBezTo>
                  <a:pt x="8505" y="7889"/>
                  <a:pt x="8578" y="7789"/>
                  <a:pt x="8585" y="7707"/>
                </a:cubicBezTo>
                <a:cubicBezTo>
                  <a:pt x="8597" y="7603"/>
                  <a:pt x="8609" y="7499"/>
                  <a:pt x="8620" y="7394"/>
                </a:cubicBezTo>
                <a:cubicBezTo>
                  <a:pt x="8635" y="7410"/>
                  <a:pt x="8653" y="7420"/>
                  <a:pt x="8675" y="7423"/>
                </a:cubicBezTo>
                <a:cubicBezTo>
                  <a:pt x="8724" y="7428"/>
                  <a:pt x="8766" y="7392"/>
                  <a:pt x="8772" y="7342"/>
                </a:cubicBezTo>
                <a:lnTo>
                  <a:pt x="8820" y="6860"/>
                </a:lnTo>
                <a:cubicBezTo>
                  <a:pt x="8825" y="6812"/>
                  <a:pt x="8790" y="6765"/>
                  <a:pt x="8742" y="6760"/>
                </a:cubicBezTo>
                <a:cubicBezTo>
                  <a:pt x="8724" y="6758"/>
                  <a:pt x="8707" y="6763"/>
                  <a:pt x="8690" y="6770"/>
                </a:cubicBezTo>
                <a:cubicBezTo>
                  <a:pt x="8702" y="6679"/>
                  <a:pt x="8712" y="6588"/>
                  <a:pt x="8722" y="6497"/>
                </a:cubicBezTo>
                <a:cubicBezTo>
                  <a:pt x="8729" y="6370"/>
                  <a:pt x="8790" y="6037"/>
                  <a:pt x="8557" y="5820"/>
                </a:cubicBezTo>
                <a:cubicBezTo>
                  <a:pt x="8218" y="5478"/>
                  <a:pt x="7473" y="5478"/>
                  <a:pt x="7135" y="5820"/>
                </a:cubicBezTo>
                <a:cubicBezTo>
                  <a:pt x="6901" y="6036"/>
                  <a:pt x="6962" y="6370"/>
                  <a:pt x="6969" y="6497"/>
                </a:cubicBezTo>
                <a:cubicBezTo>
                  <a:pt x="6979" y="6588"/>
                  <a:pt x="6988" y="6679"/>
                  <a:pt x="7000" y="6770"/>
                </a:cubicBezTo>
                <a:cubicBezTo>
                  <a:pt x="6985" y="6763"/>
                  <a:pt x="6966" y="6758"/>
                  <a:pt x="6948" y="6760"/>
                </a:cubicBezTo>
                <a:cubicBezTo>
                  <a:pt x="6900" y="6765"/>
                  <a:pt x="6865" y="6810"/>
                  <a:pt x="6870" y="6860"/>
                </a:cubicBezTo>
                <a:lnTo>
                  <a:pt x="6919" y="7342"/>
                </a:lnTo>
                <a:cubicBezTo>
                  <a:pt x="6923" y="7390"/>
                  <a:pt x="6966" y="7428"/>
                  <a:pt x="7015" y="7423"/>
                </a:cubicBezTo>
                <a:cubicBezTo>
                  <a:pt x="7038" y="7422"/>
                  <a:pt x="7056" y="7409"/>
                  <a:pt x="7070" y="7394"/>
                </a:cubicBezTo>
                <a:cubicBezTo>
                  <a:pt x="7081" y="7499"/>
                  <a:pt x="7094" y="7603"/>
                  <a:pt x="7105" y="7707"/>
                </a:cubicBezTo>
                <a:cubicBezTo>
                  <a:pt x="7114" y="7789"/>
                  <a:pt x="7185" y="7888"/>
                  <a:pt x="7288" y="7957"/>
                </a:cubicBezTo>
                <a:cubicBezTo>
                  <a:pt x="7303" y="8068"/>
                  <a:pt x="7318" y="8180"/>
                  <a:pt x="7333" y="8293"/>
                </a:cubicBezTo>
                <a:cubicBezTo>
                  <a:pt x="6875" y="8349"/>
                  <a:pt x="6425" y="8478"/>
                  <a:pt x="6005" y="8685"/>
                </a:cubicBezTo>
                <a:cubicBezTo>
                  <a:pt x="5870" y="8759"/>
                  <a:pt x="5775" y="8949"/>
                  <a:pt x="5789" y="9095"/>
                </a:cubicBezTo>
                <a:cubicBezTo>
                  <a:pt x="5805" y="9264"/>
                  <a:pt x="5823" y="9433"/>
                  <a:pt x="5839" y="9603"/>
                </a:cubicBezTo>
                <a:cubicBezTo>
                  <a:pt x="5854" y="9749"/>
                  <a:pt x="5975" y="9895"/>
                  <a:pt x="6110" y="9923"/>
                </a:cubicBezTo>
                <a:cubicBezTo>
                  <a:pt x="7260" y="10113"/>
                  <a:pt x="8429" y="10113"/>
                  <a:pt x="9579" y="9923"/>
                </a:cubicBezTo>
                <a:cubicBezTo>
                  <a:pt x="9715" y="9894"/>
                  <a:pt x="9837" y="9749"/>
                  <a:pt x="9851" y="9603"/>
                </a:cubicBezTo>
                <a:cubicBezTo>
                  <a:pt x="9868" y="9433"/>
                  <a:pt x="9885" y="9265"/>
                  <a:pt x="9900" y="9095"/>
                </a:cubicBezTo>
                <a:cubicBezTo>
                  <a:pt x="9915" y="8949"/>
                  <a:pt x="9820" y="8759"/>
                  <a:pt x="9684" y="8687"/>
                </a:cubicBezTo>
                <a:close/>
                <a:moveTo>
                  <a:pt x="6798" y="3208"/>
                </a:moveTo>
                <a:cubicBezTo>
                  <a:pt x="6378" y="3002"/>
                  <a:pt x="5928" y="2872"/>
                  <a:pt x="5470" y="2815"/>
                </a:cubicBezTo>
                <a:cubicBezTo>
                  <a:pt x="5486" y="2704"/>
                  <a:pt x="5502" y="2590"/>
                  <a:pt x="5515" y="2478"/>
                </a:cubicBezTo>
                <a:cubicBezTo>
                  <a:pt x="5618" y="2410"/>
                  <a:pt x="5690" y="2313"/>
                  <a:pt x="5697" y="2229"/>
                </a:cubicBezTo>
                <a:cubicBezTo>
                  <a:pt x="5709" y="2124"/>
                  <a:pt x="5720" y="2020"/>
                  <a:pt x="5733" y="1917"/>
                </a:cubicBezTo>
                <a:cubicBezTo>
                  <a:pt x="5747" y="1932"/>
                  <a:pt x="5767" y="1942"/>
                  <a:pt x="5788" y="1945"/>
                </a:cubicBezTo>
                <a:cubicBezTo>
                  <a:pt x="5835" y="1949"/>
                  <a:pt x="5879" y="1914"/>
                  <a:pt x="5883" y="1864"/>
                </a:cubicBezTo>
                <a:lnTo>
                  <a:pt x="5931" y="1383"/>
                </a:lnTo>
                <a:cubicBezTo>
                  <a:pt x="5938" y="1334"/>
                  <a:pt x="5900" y="1289"/>
                  <a:pt x="5853" y="1283"/>
                </a:cubicBezTo>
                <a:cubicBezTo>
                  <a:pt x="5835" y="1282"/>
                  <a:pt x="5817" y="1285"/>
                  <a:pt x="5802" y="1294"/>
                </a:cubicBezTo>
                <a:cubicBezTo>
                  <a:pt x="5813" y="1202"/>
                  <a:pt x="5824" y="1112"/>
                  <a:pt x="5833" y="1019"/>
                </a:cubicBezTo>
                <a:cubicBezTo>
                  <a:pt x="5842" y="894"/>
                  <a:pt x="5902" y="559"/>
                  <a:pt x="5667" y="344"/>
                </a:cubicBezTo>
                <a:cubicBezTo>
                  <a:pt x="5329" y="0"/>
                  <a:pt x="4584" y="0"/>
                  <a:pt x="4247" y="344"/>
                </a:cubicBezTo>
                <a:cubicBezTo>
                  <a:pt x="4013" y="560"/>
                  <a:pt x="4073" y="894"/>
                  <a:pt x="4080" y="1019"/>
                </a:cubicBezTo>
                <a:cubicBezTo>
                  <a:pt x="4090" y="1112"/>
                  <a:pt x="4102" y="1202"/>
                  <a:pt x="4112" y="1294"/>
                </a:cubicBezTo>
                <a:cubicBezTo>
                  <a:pt x="4095" y="1285"/>
                  <a:pt x="4078" y="1282"/>
                  <a:pt x="4060" y="1283"/>
                </a:cubicBezTo>
                <a:cubicBezTo>
                  <a:pt x="4012" y="1289"/>
                  <a:pt x="3975" y="1333"/>
                  <a:pt x="3980" y="1383"/>
                </a:cubicBezTo>
                <a:lnTo>
                  <a:pt x="4028" y="1864"/>
                </a:lnTo>
                <a:cubicBezTo>
                  <a:pt x="4034" y="1913"/>
                  <a:pt x="4077" y="1949"/>
                  <a:pt x="4124" y="1945"/>
                </a:cubicBezTo>
                <a:cubicBezTo>
                  <a:pt x="4145" y="1943"/>
                  <a:pt x="4165" y="1932"/>
                  <a:pt x="4179" y="1917"/>
                </a:cubicBezTo>
                <a:cubicBezTo>
                  <a:pt x="4190" y="2020"/>
                  <a:pt x="4203" y="2124"/>
                  <a:pt x="4214" y="2229"/>
                </a:cubicBezTo>
                <a:cubicBezTo>
                  <a:pt x="4222" y="2312"/>
                  <a:pt x="4294" y="2410"/>
                  <a:pt x="4397" y="2478"/>
                </a:cubicBezTo>
                <a:cubicBezTo>
                  <a:pt x="4412" y="2590"/>
                  <a:pt x="4427" y="2702"/>
                  <a:pt x="4442" y="2815"/>
                </a:cubicBezTo>
                <a:cubicBezTo>
                  <a:pt x="3984" y="2872"/>
                  <a:pt x="3535" y="3003"/>
                  <a:pt x="3115" y="3209"/>
                </a:cubicBezTo>
                <a:cubicBezTo>
                  <a:pt x="2979" y="3282"/>
                  <a:pt x="2884" y="3473"/>
                  <a:pt x="2899" y="3619"/>
                </a:cubicBezTo>
                <a:cubicBezTo>
                  <a:pt x="2915" y="3788"/>
                  <a:pt x="2932" y="3958"/>
                  <a:pt x="2949" y="4127"/>
                </a:cubicBezTo>
                <a:cubicBezTo>
                  <a:pt x="2963" y="4274"/>
                  <a:pt x="3085" y="4419"/>
                  <a:pt x="3220" y="4445"/>
                </a:cubicBezTo>
                <a:cubicBezTo>
                  <a:pt x="4370" y="4637"/>
                  <a:pt x="5539" y="4637"/>
                  <a:pt x="6688" y="4445"/>
                </a:cubicBezTo>
                <a:cubicBezTo>
                  <a:pt x="6824" y="4419"/>
                  <a:pt x="6945" y="4273"/>
                  <a:pt x="6960" y="4127"/>
                </a:cubicBezTo>
                <a:cubicBezTo>
                  <a:pt x="6976" y="3958"/>
                  <a:pt x="6994" y="3788"/>
                  <a:pt x="7008" y="3619"/>
                </a:cubicBezTo>
                <a:cubicBezTo>
                  <a:pt x="7026" y="3473"/>
                  <a:pt x="6933" y="3282"/>
                  <a:pt x="6798" y="3208"/>
                </a:cubicBezTo>
                <a:close/>
                <a:moveTo>
                  <a:pt x="6334" y="7419"/>
                </a:moveTo>
                <a:lnTo>
                  <a:pt x="5208" y="6748"/>
                </a:lnTo>
                <a:lnTo>
                  <a:pt x="5208" y="5407"/>
                </a:lnTo>
                <a:cubicBezTo>
                  <a:pt x="5208" y="5264"/>
                  <a:pt x="5095" y="5148"/>
                  <a:pt x="4956" y="5148"/>
                </a:cubicBezTo>
                <a:cubicBezTo>
                  <a:pt x="4818" y="5148"/>
                  <a:pt x="4706" y="5263"/>
                  <a:pt x="4706" y="5407"/>
                </a:cubicBezTo>
                <a:lnTo>
                  <a:pt x="4706" y="6748"/>
                </a:lnTo>
                <a:lnTo>
                  <a:pt x="3581" y="7420"/>
                </a:lnTo>
                <a:cubicBezTo>
                  <a:pt x="3461" y="7493"/>
                  <a:pt x="3420" y="7652"/>
                  <a:pt x="3490" y="7775"/>
                </a:cubicBezTo>
                <a:cubicBezTo>
                  <a:pt x="3536" y="7859"/>
                  <a:pt x="3620" y="7905"/>
                  <a:pt x="3708" y="7905"/>
                </a:cubicBezTo>
                <a:cubicBezTo>
                  <a:pt x="3751" y="7905"/>
                  <a:pt x="3795" y="7893"/>
                  <a:pt x="3831" y="7870"/>
                </a:cubicBezTo>
                <a:lnTo>
                  <a:pt x="4956" y="7200"/>
                </a:lnTo>
                <a:lnTo>
                  <a:pt x="6083" y="7870"/>
                </a:lnTo>
                <a:cubicBezTo>
                  <a:pt x="6121" y="7894"/>
                  <a:pt x="6165" y="7905"/>
                  <a:pt x="6208" y="7905"/>
                </a:cubicBezTo>
                <a:cubicBezTo>
                  <a:pt x="6295" y="7905"/>
                  <a:pt x="6379" y="7859"/>
                  <a:pt x="6425" y="7775"/>
                </a:cubicBezTo>
                <a:cubicBezTo>
                  <a:pt x="6495" y="7650"/>
                  <a:pt x="6454" y="7491"/>
                  <a:pt x="6334" y="7419"/>
                </a:cubicBezTo>
                <a:close/>
                <a:moveTo>
                  <a:pt x="6334" y="7419"/>
                </a:moveTo>
                <a:close/>
              </a:path>
            </a:pathLst>
          </a:cu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57411" y="2336768"/>
            <a:ext cx="3108178" cy="1143788"/>
            <a:chOff x="973211" y="4495768"/>
            <a:chExt cx="3108178" cy="1143788"/>
          </a:xfrm>
        </p:grpSpPr>
        <p:sp>
          <p:nvSpPr>
            <p:cNvPr id="6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7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1111" y="4343368"/>
            <a:ext cx="3108178" cy="1143788"/>
            <a:chOff x="973211" y="4495768"/>
            <a:chExt cx="3108178" cy="1143788"/>
          </a:xfrm>
        </p:grpSpPr>
        <p:sp>
          <p:nvSpPr>
            <p:cNvPr id="11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2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6411" y="2336768"/>
            <a:ext cx="3108178" cy="1143788"/>
            <a:chOff x="973211" y="4495768"/>
            <a:chExt cx="3108178" cy="1143788"/>
          </a:xfrm>
        </p:grpSpPr>
        <p:sp>
          <p:nvSpPr>
            <p:cNvPr id="14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5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8402711" y="4343368"/>
            <a:ext cx="3108178" cy="1143788"/>
            <a:chOff x="973211" y="4495768"/>
            <a:chExt cx="3108178" cy="1143788"/>
          </a:xfrm>
        </p:grpSpPr>
        <p:sp>
          <p:nvSpPr>
            <p:cNvPr id="1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0791" y="3978858"/>
            <a:ext cx="7308474" cy="2005262"/>
            <a:chOff x="573791" y="3696283"/>
            <a:chExt cx="7308474" cy="2005262"/>
          </a:xfrm>
        </p:grpSpPr>
        <p:sp>
          <p:nvSpPr>
            <p:cNvPr id="5" name="矩形: 圆角 4"/>
            <p:cNvSpPr/>
            <p:nvPr/>
          </p:nvSpPr>
          <p:spPr>
            <a:xfrm>
              <a:off x="573791" y="3697224"/>
              <a:ext cx="2257107" cy="2003381"/>
            </a:xfrm>
            <a:prstGeom prst="roundRect">
              <a:avLst/>
            </a:pr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lt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2524202" y="3696283"/>
              <a:ext cx="5358063" cy="200526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27366" y="4189622"/>
              <a:ext cx="1018583" cy="1018583"/>
              <a:chOff x="1027366" y="4189622"/>
              <a:chExt cx="1018583" cy="1018583"/>
            </a:xfrm>
          </p:grpSpPr>
          <p:sp>
            <p:nvSpPr>
              <p:cNvPr id="9" name="椭圆 43"/>
              <p:cNvSpPr>
                <a:spLocks noChangeArrowheads="1"/>
              </p:cNvSpPr>
              <p:nvPr/>
            </p:nvSpPr>
            <p:spPr bwMode="auto">
              <a:xfrm>
                <a:off x="1027366" y="4189622"/>
                <a:ext cx="1018583" cy="1018583"/>
              </a:xfrm>
              <a:prstGeom prst="ellipse">
                <a:avLst/>
              </a:prstGeom>
              <a:solidFill>
                <a:srgbClr val="F3B683"/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思源宋体 CN Heavy" panose="02020900000000000000" pitchFamily="18" charset="-122"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pic>
            <p:nvPicPr>
              <p:cNvPr id="11" name="图形 2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2492" y="4394748"/>
                <a:ext cx="608330" cy="608330"/>
              </a:xfrm>
              <a:prstGeom prst="rect">
                <a:avLst/>
              </a:prstGeom>
            </p:spPr>
          </p:pic>
        </p:grpSp>
      </p:grpSp>
      <p:grpSp>
        <p:nvGrpSpPr>
          <p:cNvPr id="12" name="组合 11"/>
          <p:cNvGrpSpPr/>
          <p:nvPr/>
        </p:nvGrpSpPr>
        <p:grpSpPr>
          <a:xfrm>
            <a:off x="700791" y="1788513"/>
            <a:ext cx="7308474" cy="2005262"/>
            <a:chOff x="573791" y="1505938"/>
            <a:chExt cx="7308474" cy="2005262"/>
          </a:xfrm>
        </p:grpSpPr>
        <p:sp>
          <p:nvSpPr>
            <p:cNvPr id="13" name="矩形: 圆角 12"/>
            <p:cNvSpPr/>
            <p:nvPr/>
          </p:nvSpPr>
          <p:spPr>
            <a:xfrm>
              <a:off x="573791" y="1507819"/>
              <a:ext cx="2257107" cy="2003381"/>
            </a:xfrm>
            <a:prstGeom prst="roundRect">
              <a:avLst/>
            </a:pr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2524202" y="1505938"/>
              <a:ext cx="5358063" cy="200526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27366" y="1956516"/>
              <a:ext cx="1018583" cy="1018583"/>
              <a:chOff x="1027366" y="1956516"/>
              <a:chExt cx="1018583" cy="1018583"/>
            </a:xfrm>
          </p:grpSpPr>
          <p:sp>
            <p:nvSpPr>
              <p:cNvPr id="16" name="椭圆 15"/>
              <p:cNvSpPr>
                <a:spLocks noChangeArrowheads="1"/>
              </p:cNvSpPr>
              <p:nvPr/>
            </p:nvSpPr>
            <p:spPr bwMode="auto">
              <a:xfrm>
                <a:off x="1027366" y="1956516"/>
                <a:ext cx="1018583" cy="1018583"/>
              </a:xfrm>
              <a:prstGeom prst="ellipse">
                <a:avLst/>
              </a:prstGeom>
              <a:solidFill>
                <a:srgbClr val="F3B683"/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  <a:sym typeface="Calibri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zh-CN" altLang="zh-CN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05157" y="2134307"/>
                <a:ext cx="663000" cy="663000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/>
          <p:cNvGrpSpPr/>
          <p:nvPr/>
        </p:nvGrpSpPr>
        <p:grpSpPr>
          <a:xfrm>
            <a:off x="3263900" y="2222468"/>
            <a:ext cx="3708400" cy="1143788"/>
            <a:chOff x="973211" y="4495768"/>
            <a:chExt cx="3108178" cy="1143788"/>
          </a:xfrm>
        </p:grpSpPr>
        <p:sp>
          <p:nvSpPr>
            <p:cNvPr id="1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63900" y="4419568"/>
            <a:ext cx="3708400" cy="1143788"/>
            <a:chOff x="973211" y="4495768"/>
            <a:chExt cx="3108178" cy="1143788"/>
          </a:xfrm>
        </p:grpSpPr>
        <p:sp>
          <p:nvSpPr>
            <p:cNvPr id="22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569200" y="1788513"/>
            <a:ext cx="3860800" cy="4194667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8" dur="15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" presetClass="entr" presetSubtype="8" dur="15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3057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82254" y="1302992"/>
            <a:ext cx="1719746" cy="1747258"/>
          </a:xfrm>
          <a:custGeom>
            <a:avLst/>
            <a:gdLst/>
            <a:ahLst/>
            <a:cxnLst/>
            <a:rect l="l" t="t" r="r" b="b"/>
            <a:pathLst>
              <a:path w="1596534" h="1622074">
                <a:moveTo>
                  <a:pt x="784181" y="0"/>
                </a:moveTo>
                <a:cubicBezTo>
                  <a:pt x="838751" y="0"/>
                  <a:pt x="898903" y="6821"/>
                  <a:pt x="964635" y="20464"/>
                </a:cubicBezTo>
                <a:cubicBezTo>
                  <a:pt x="1030368" y="34107"/>
                  <a:pt x="1099201" y="64492"/>
                  <a:pt x="1171134" y="111621"/>
                </a:cubicBezTo>
                <a:cubicBezTo>
                  <a:pt x="1243068" y="158750"/>
                  <a:pt x="1305700" y="225723"/>
                  <a:pt x="1359030" y="312539"/>
                </a:cubicBezTo>
                <a:cubicBezTo>
                  <a:pt x="1412360" y="399355"/>
                  <a:pt x="1453288" y="488652"/>
                  <a:pt x="1481813" y="580430"/>
                </a:cubicBezTo>
                <a:cubicBezTo>
                  <a:pt x="1510338" y="672207"/>
                  <a:pt x="1532042" y="758403"/>
                  <a:pt x="1546925" y="839019"/>
                </a:cubicBezTo>
                <a:cubicBezTo>
                  <a:pt x="1561808" y="919634"/>
                  <a:pt x="1572970" y="1003350"/>
                  <a:pt x="1580412" y="1090166"/>
                </a:cubicBezTo>
                <a:cubicBezTo>
                  <a:pt x="1587853" y="1176983"/>
                  <a:pt x="1592814" y="1259458"/>
                  <a:pt x="1595294" y="1337593"/>
                </a:cubicBezTo>
                <a:cubicBezTo>
                  <a:pt x="1597775" y="1415728"/>
                  <a:pt x="1596535" y="1505645"/>
                  <a:pt x="1591574" y="1607344"/>
                </a:cubicBezTo>
                <a:lnTo>
                  <a:pt x="1590305" y="1622074"/>
                </a:lnTo>
                <a:lnTo>
                  <a:pt x="1570629" y="1615245"/>
                </a:lnTo>
                <a:cubicBezTo>
                  <a:pt x="1393755" y="1563717"/>
                  <a:pt x="1162113" y="1528197"/>
                  <a:pt x="953489" y="1482490"/>
                </a:cubicBezTo>
                <a:lnTo>
                  <a:pt x="893564" y="1467960"/>
                </a:lnTo>
                <a:lnTo>
                  <a:pt x="893942" y="1425029"/>
                </a:lnTo>
                <a:cubicBezTo>
                  <a:pt x="895182" y="1278682"/>
                  <a:pt x="894562" y="1154658"/>
                  <a:pt x="892082" y="1052959"/>
                </a:cubicBezTo>
                <a:lnTo>
                  <a:pt x="880919" y="740420"/>
                </a:lnTo>
                <a:cubicBezTo>
                  <a:pt x="878439" y="673447"/>
                  <a:pt x="875958" y="626318"/>
                  <a:pt x="873478" y="599033"/>
                </a:cubicBezTo>
                <a:lnTo>
                  <a:pt x="854874" y="461367"/>
                </a:lnTo>
                <a:cubicBezTo>
                  <a:pt x="847433" y="386953"/>
                  <a:pt x="831310" y="344165"/>
                  <a:pt x="806505" y="333003"/>
                </a:cubicBezTo>
                <a:cubicBezTo>
                  <a:pt x="800304" y="330212"/>
                  <a:pt x="793870" y="328701"/>
                  <a:pt x="787204" y="328468"/>
                </a:cubicBezTo>
                <a:cubicBezTo>
                  <a:pt x="767205" y="327771"/>
                  <a:pt x="745114" y="338584"/>
                  <a:pt x="720929" y="360908"/>
                </a:cubicBezTo>
                <a:cubicBezTo>
                  <a:pt x="701085" y="380752"/>
                  <a:pt x="686823" y="427881"/>
                  <a:pt x="678141" y="502295"/>
                </a:cubicBezTo>
                <a:cubicBezTo>
                  <a:pt x="669460" y="576709"/>
                  <a:pt x="662638" y="640581"/>
                  <a:pt x="657677" y="693911"/>
                </a:cubicBezTo>
                <a:cubicBezTo>
                  <a:pt x="652716" y="747241"/>
                  <a:pt x="648996" y="797471"/>
                  <a:pt x="646515" y="844600"/>
                </a:cubicBezTo>
                <a:cubicBezTo>
                  <a:pt x="644035" y="891729"/>
                  <a:pt x="644035" y="1054199"/>
                  <a:pt x="646515" y="1332012"/>
                </a:cubicBezTo>
                <a:lnTo>
                  <a:pt x="645906" y="1392907"/>
                </a:lnTo>
                <a:lnTo>
                  <a:pt x="548453" y="1347367"/>
                </a:lnTo>
                <a:cubicBezTo>
                  <a:pt x="358325" y="1241761"/>
                  <a:pt x="205610" y="1081068"/>
                  <a:pt x="25198" y="1003264"/>
                </a:cubicBezTo>
                <a:lnTo>
                  <a:pt x="0" y="995254"/>
                </a:lnTo>
                <a:lnTo>
                  <a:pt x="14461" y="887388"/>
                </a:lnTo>
                <a:cubicBezTo>
                  <a:pt x="21592" y="841499"/>
                  <a:pt x="30119" y="792510"/>
                  <a:pt x="40040" y="740420"/>
                </a:cubicBezTo>
                <a:cubicBezTo>
                  <a:pt x="59884" y="636240"/>
                  <a:pt x="98952" y="528340"/>
                  <a:pt x="157243" y="416719"/>
                </a:cubicBezTo>
                <a:cubicBezTo>
                  <a:pt x="215534" y="305098"/>
                  <a:pt x="284367" y="216421"/>
                  <a:pt x="363742" y="150689"/>
                </a:cubicBezTo>
                <a:cubicBezTo>
                  <a:pt x="443117" y="84956"/>
                  <a:pt x="517531" y="44028"/>
                  <a:pt x="586984" y="27905"/>
                </a:cubicBezTo>
                <a:cubicBezTo>
                  <a:pt x="656437" y="11782"/>
                  <a:pt x="722169" y="2481"/>
                  <a:pt x="784181" y="0"/>
                </a:cubicBezTo>
                <a:close/>
              </a:path>
            </a:pathLst>
          </a:custGeom>
          <a:gradFill flip="none" rotWithShape="1">
            <a:gsLst>
              <a:gs pos="6422">
                <a:srgbClr val="FBF9F2"/>
              </a:gs>
              <a:gs pos="60000">
                <a:srgbClr val="EF663C"/>
              </a:gs>
              <a:gs pos="100000">
                <a:srgbClr val="EF663C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0000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3577" y="597730"/>
            <a:ext cx="162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0" b="1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633620" y="3284220"/>
            <a:ext cx="154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PART--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700" y="5829300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56320" y="2607128"/>
            <a:ext cx="59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50860" y="2253064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 PLAN REPORT</a:t>
            </a:r>
            <a:endParaRPr lang="zh-CN" altLang="en-US" sz="11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8"/>
          <p:cNvSpPr txBox="1"/>
          <p:nvPr>
            <p:custDataLst>
              <p:tags r:id="rId1"/>
            </p:custDataLst>
          </p:nvPr>
        </p:nvSpPr>
        <p:spPr>
          <a:xfrm>
            <a:off x="6938901" y="3980577"/>
            <a:ext cx="3033919" cy="80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rgbClr val="FBF9F2">
                    <a:alpha val="7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21" name="组合 20"/>
          <p:cNvGrpSpPr/>
          <p:nvPr/>
        </p:nvGrpSpPr>
        <p:grpSpPr>
          <a:xfrm rot="16200000" flipH="1">
            <a:off x="11335581" y="349252"/>
            <a:ext cx="74543" cy="571500"/>
            <a:chOff x="11874500" y="800100"/>
            <a:chExt cx="114300" cy="876300"/>
          </a:xfrm>
        </p:grpSpPr>
        <p:sp>
          <p:nvSpPr>
            <p:cNvPr id="27" name="椭圆 26"/>
            <p:cNvSpPr/>
            <p:nvPr/>
          </p:nvSpPr>
          <p:spPr>
            <a:xfrm>
              <a:off x="11874500" y="800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874500" y="1054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874500" y="1308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874500" y="1562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: 圆角 30"/>
          <p:cNvSpPr/>
          <p:nvPr/>
        </p:nvSpPr>
        <p:spPr>
          <a:xfrm>
            <a:off x="8178800" y="5930858"/>
            <a:ext cx="3251200" cy="50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029200" y="1104858"/>
            <a:ext cx="2222500" cy="1651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889000" y="4152858"/>
            <a:ext cx="2387600" cy="1905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52726" y="3831085"/>
            <a:ext cx="5086549" cy="2923923"/>
            <a:chOff x="3552726" y="3983485"/>
            <a:chExt cx="5086549" cy="2923923"/>
          </a:xfrm>
        </p:grpSpPr>
        <p:sp>
          <p:nvSpPr>
            <p:cNvPr id="5" name="任意多边形 15"/>
            <p:cNvSpPr/>
            <p:nvPr/>
          </p:nvSpPr>
          <p:spPr>
            <a:xfrm>
              <a:off x="3552726" y="5470108"/>
              <a:ext cx="1610444" cy="1418066"/>
            </a:xfrm>
            <a:custGeom>
              <a:avLst/>
              <a:gdLst>
                <a:gd name="connsiteX0" fmla="*/ 1320963 w 1543591"/>
                <a:gd name="connsiteY0" fmla="*/ 851 h 1352055"/>
                <a:gd name="connsiteX1" fmla="*/ 1331997 w 1543591"/>
                <a:gd name="connsiteY1" fmla="*/ 8091 h 1352055"/>
                <a:gd name="connsiteX2" fmla="*/ 1347931 w 1543591"/>
                <a:gd name="connsiteY2" fmla="*/ 13763 h 1352055"/>
                <a:gd name="connsiteX3" fmla="*/ 1529034 w 1543591"/>
                <a:gd name="connsiteY3" fmla="*/ 183894 h 1352055"/>
                <a:gd name="connsiteX4" fmla="*/ 1542004 w 1543591"/>
                <a:gd name="connsiteY4" fmla="*/ 249366 h 1352055"/>
                <a:gd name="connsiteX5" fmla="*/ 864711 w 1543591"/>
                <a:gd name="connsiteY5" fmla="*/ 1349908 h 1352055"/>
                <a:gd name="connsiteX6" fmla="*/ 0 w 1543591"/>
                <a:gd name="connsiteY6" fmla="*/ 1346348 h 1352055"/>
                <a:gd name="connsiteX7" fmla="*/ 1028524 w 1543591"/>
                <a:gd name="connsiteY7" fmla="*/ 202999 h 1352055"/>
                <a:gd name="connsiteX8" fmla="*/ 1048694 w 1543591"/>
                <a:gd name="connsiteY8" fmla="*/ 169081 h 1352055"/>
                <a:gd name="connsiteX9" fmla="*/ 1284962 w 1543591"/>
                <a:gd name="connsiteY9" fmla="*/ 8327 h 1352055"/>
                <a:gd name="connsiteX10" fmla="*/ 1320963 w 1543591"/>
                <a:gd name="connsiteY10" fmla="*/ 851 h 1352055"/>
                <a:gd name="connsiteX0-1" fmla="*/ 1320963 w 1543591"/>
                <a:gd name="connsiteY0-2" fmla="*/ 851 h 1357052"/>
                <a:gd name="connsiteX1-3" fmla="*/ 1331997 w 1543591"/>
                <a:gd name="connsiteY1-4" fmla="*/ 8091 h 1357052"/>
                <a:gd name="connsiteX2-5" fmla="*/ 1347931 w 1543591"/>
                <a:gd name="connsiteY2-6" fmla="*/ 13763 h 1357052"/>
                <a:gd name="connsiteX3-7" fmla="*/ 1529034 w 1543591"/>
                <a:gd name="connsiteY3-8" fmla="*/ 183894 h 1357052"/>
                <a:gd name="connsiteX4-9" fmla="*/ 1542004 w 1543591"/>
                <a:gd name="connsiteY4-10" fmla="*/ 249366 h 1357052"/>
                <a:gd name="connsiteX5-11" fmla="*/ 859949 w 1543591"/>
                <a:gd name="connsiteY5-12" fmla="*/ 1357052 h 1357052"/>
                <a:gd name="connsiteX6-13" fmla="*/ 0 w 1543591"/>
                <a:gd name="connsiteY6-14" fmla="*/ 1346348 h 1357052"/>
                <a:gd name="connsiteX7-15" fmla="*/ 1028524 w 1543591"/>
                <a:gd name="connsiteY7-16" fmla="*/ 202999 h 1357052"/>
                <a:gd name="connsiteX8-17" fmla="*/ 1048694 w 1543591"/>
                <a:gd name="connsiteY8-18" fmla="*/ 169081 h 1357052"/>
                <a:gd name="connsiteX9-19" fmla="*/ 1284962 w 1543591"/>
                <a:gd name="connsiteY9-20" fmla="*/ 8327 h 1357052"/>
                <a:gd name="connsiteX10-21" fmla="*/ 1320963 w 1543591"/>
                <a:gd name="connsiteY10-22" fmla="*/ 851 h 1357052"/>
                <a:gd name="connsiteX0-23" fmla="*/ 1320963 w 1543591"/>
                <a:gd name="connsiteY0-24" fmla="*/ 851 h 1359199"/>
                <a:gd name="connsiteX1-25" fmla="*/ 1331997 w 1543591"/>
                <a:gd name="connsiteY1-26" fmla="*/ 8091 h 1359199"/>
                <a:gd name="connsiteX2-27" fmla="*/ 1347931 w 1543591"/>
                <a:gd name="connsiteY2-28" fmla="*/ 13763 h 1359199"/>
                <a:gd name="connsiteX3-29" fmla="*/ 1529034 w 1543591"/>
                <a:gd name="connsiteY3-30" fmla="*/ 183894 h 1359199"/>
                <a:gd name="connsiteX4-31" fmla="*/ 1542004 w 1543591"/>
                <a:gd name="connsiteY4-32" fmla="*/ 249366 h 1359199"/>
                <a:gd name="connsiteX5-33" fmla="*/ 859949 w 1543591"/>
                <a:gd name="connsiteY5-34" fmla="*/ 1357052 h 1359199"/>
                <a:gd name="connsiteX6-35" fmla="*/ 0 w 1543591"/>
                <a:gd name="connsiteY6-36" fmla="*/ 1353492 h 1359199"/>
                <a:gd name="connsiteX7-37" fmla="*/ 1028524 w 1543591"/>
                <a:gd name="connsiteY7-38" fmla="*/ 202999 h 1359199"/>
                <a:gd name="connsiteX8-39" fmla="*/ 1048694 w 1543591"/>
                <a:gd name="connsiteY8-40" fmla="*/ 169081 h 1359199"/>
                <a:gd name="connsiteX9-41" fmla="*/ 1284962 w 1543591"/>
                <a:gd name="connsiteY9-42" fmla="*/ 8327 h 1359199"/>
                <a:gd name="connsiteX10-43" fmla="*/ 1320963 w 1543591"/>
                <a:gd name="connsiteY10-44" fmla="*/ 851 h 1359199"/>
                <a:gd name="connsiteX0-45" fmla="*/ 1320963 w 1543591"/>
                <a:gd name="connsiteY0-46" fmla="*/ 851 h 1359199"/>
                <a:gd name="connsiteX1-47" fmla="*/ 1331997 w 1543591"/>
                <a:gd name="connsiteY1-48" fmla="*/ 8091 h 1359199"/>
                <a:gd name="connsiteX2-49" fmla="*/ 1347931 w 1543591"/>
                <a:gd name="connsiteY2-50" fmla="*/ 13763 h 1359199"/>
                <a:gd name="connsiteX3-51" fmla="*/ 1529034 w 1543591"/>
                <a:gd name="connsiteY3-52" fmla="*/ 183894 h 1359199"/>
                <a:gd name="connsiteX4-53" fmla="*/ 1542004 w 1543591"/>
                <a:gd name="connsiteY4-54" fmla="*/ 249366 h 1359199"/>
                <a:gd name="connsiteX5-55" fmla="*/ 859949 w 1543591"/>
                <a:gd name="connsiteY5-56" fmla="*/ 1357052 h 1359199"/>
                <a:gd name="connsiteX6-57" fmla="*/ 0 w 1543591"/>
                <a:gd name="connsiteY6-58" fmla="*/ 1353492 h 1359199"/>
                <a:gd name="connsiteX7-59" fmla="*/ 1028524 w 1543591"/>
                <a:gd name="connsiteY7-60" fmla="*/ 202999 h 1359199"/>
                <a:gd name="connsiteX8-61" fmla="*/ 1048694 w 1543591"/>
                <a:gd name="connsiteY8-62" fmla="*/ 169081 h 1359199"/>
                <a:gd name="connsiteX9-63" fmla="*/ 1284962 w 1543591"/>
                <a:gd name="connsiteY9-64" fmla="*/ 8327 h 1359199"/>
                <a:gd name="connsiteX10-65" fmla="*/ 1320963 w 1543591"/>
                <a:gd name="connsiteY10-66" fmla="*/ 851 h 1359199"/>
                <a:gd name="connsiteX0-67" fmla="*/ 1320963 w 1543591"/>
                <a:gd name="connsiteY0-68" fmla="*/ 851 h 1359199"/>
                <a:gd name="connsiteX1-69" fmla="*/ 1331997 w 1543591"/>
                <a:gd name="connsiteY1-70" fmla="*/ 8091 h 1359199"/>
                <a:gd name="connsiteX2-71" fmla="*/ 1529034 w 1543591"/>
                <a:gd name="connsiteY2-72" fmla="*/ 183894 h 1359199"/>
                <a:gd name="connsiteX3-73" fmla="*/ 1542004 w 1543591"/>
                <a:gd name="connsiteY3-74" fmla="*/ 249366 h 1359199"/>
                <a:gd name="connsiteX4-75" fmla="*/ 859949 w 1543591"/>
                <a:gd name="connsiteY4-76" fmla="*/ 1357052 h 1359199"/>
                <a:gd name="connsiteX5-77" fmla="*/ 0 w 1543591"/>
                <a:gd name="connsiteY5-78" fmla="*/ 1353492 h 1359199"/>
                <a:gd name="connsiteX6-79" fmla="*/ 1028524 w 1543591"/>
                <a:gd name="connsiteY6-80" fmla="*/ 202999 h 1359199"/>
                <a:gd name="connsiteX7-81" fmla="*/ 1048694 w 1543591"/>
                <a:gd name="connsiteY7-82" fmla="*/ 169081 h 1359199"/>
                <a:gd name="connsiteX8-83" fmla="*/ 1284962 w 1543591"/>
                <a:gd name="connsiteY8-84" fmla="*/ 8327 h 1359199"/>
                <a:gd name="connsiteX9-85" fmla="*/ 1320963 w 1543591"/>
                <a:gd name="connsiteY9-86" fmla="*/ 851 h 1359199"/>
                <a:gd name="connsiteX0-87" fmla="*/ 1320963 w 1543591"/>
                <a:gd name="connsiteY0-88" fmla="*/ 851 h 1359199"/>
                <a:gd name="connsiteX1-89" fmla="*/ 1339141 w 1543591"/>
                <a:gd name="connsiteY1-90" fmla="*/ 8091 h 1359199"/>
                <a:gd name="connsiteX2-91" fmla="*/ 1529034 w 1543591"/>
                <a:gd name="connsiteY2-92" fmla="*/ 183894 h 1359199"/>
                <a:gd name="connsiteX3-93" fmla="*/ 1542004 w 1543591"/>
                <a:gd name="connsiteY3-94" fmla="*/ 249366 h 1359199"/>
                <a:gd name="connsiteX4-95" fmla="*/ 859949 w 1543591"/>
                <a:gd name="connsiteY4-96" fmla="*/ 1357052 h 1359199"/>
                <a:gd name="connsiteX5-97" fmla="*/ 0 w 1543591"/>
                <a:gd name="connsiteY5-98" fmla="*/ 1353492 h 1359199"/>
                <a:gd name="connsiteX6-99" fmla="*/ 1028524 w 1543591"/>
                <a:gd name="connsiteY6-100" fmla="*/ 202999 h 1359199"/>
                <a:gd name="connsiteX7-101" fmla="*/ 1048694 w 1543591"/>
                <a:gd name="connsiteY7-102" fmla="*/ 169081 h 1359199"/>
                <a:gd name="connsiteX8-103" fmla="*/ 1284962 w 1543591"/>
                <a:gd name="connsiteY8-104" fmla="*/ 8327 h 1359199"/>
                <a:gd name="connsiteX9-105" fmla="*/ 1320963 w 1543591"/>
                <a:gd name="connsiteY9-106" fmla="*/ 851 h 13591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43591" h="1359199">
                  <a:moveTo>
                    <a:pt x="1320963" y="851"/>
                  </a:moveTo>
                  <a:lnTo>
                    <a:pt x="1339141" y="8091"/>
                  </a:lnTo>
                  <a:lnTo>
                    <a:pt x="1529034" y="183894"/>
                  </a:lnTo>
                  <a:cubicBezTo>
                    <a:pt x="1548723" y="201680"/>
                    <a:pt x="1543120" y="217771"/>
                    <a:pt x="1542004" y="249366"/>
                  </a:cubicBezTo>
                  <a:cubicBezTo>
                    <a:pt x="1492451" y="1084527"/>
                    <a:pt x="1197630" y="1188641"/>
                    <a:pt x="859949" y="1357052"/>
                  </a:cubicBezTo>
                  <a:cubicBezTo>
                    <a:pt x="862754" y="1354808"/>
                    <a:pt x="3545" y="1365262"/>
                    <a:pt x="0" y="1353492"/>
                  </a:cubicBezTo>
                  <a:cubicBezTo>
                    <a:pt x="414123" y="1208908"/>
                    <a:pt x="1051649" y="1188727"/>
                    <a:pt x="1028524" y="202999"/>
                  </a:cubicBezTo>
                  <a:cubicBezTo>
                    <a:pt x="1030821" y="190922"/>
                    <a:pt x="1037726" y="176544"/>
                    <a:pt x="1048694" y="169081"/>
                  </a:cubicBezTo>
                  <a:lnTo>
                    <a:pt x="1284962" y="8327"/>
                  </a:lnTo>
                  <a:cubicBezTo>
                    <a:pt x="1295930" y="864"/>
                    <a:pt x="1308885" y="-1446"/>
                    <a:pt x="1320963" y="851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任意多边形 44"/>
            <p:cNvSpPr/>
            <p:nvPr/>
          </p:nvSpPr>
          <p:spPr>
            <a:xfrm flipH="1">
              <a:off x="7028831" y="5470108"/>
              <a:ext cx="1610444" cy="1418066"/>
            </a:xfrm>
            <a:custGeom>
              <a:avLst/>
              <a:gdLst>
                <a:gd name="connsiteX0" fmla="*/ 1320963 w 1543591"/>
                <a:gd name="connsiteY0" fmla="*/ 851 h 1352055"/>
                <a:gd name="connsiteX1" fmla="*/ 1331997 w 1543591"/>
                <a:gd name="connsiteY1" fmla="*/ 8091 h 1352055"/>
                <a:gd name="connsiteX2" fmla="*/ 1347931 w 1543591"/>
                <a:gd name="connsiteY2" fmla="*/ 13763 h 1352055"/>
                <a:gd name="connsiteX3" fmla="*/ 1529034 w 1543591"/>
                <a:gd name="connsiteY3" fmla="*/ 183894 h 1352055"/>
                <a:gd name="connsiteX4" fmla="*/ 1542004 w 1543591"/>
                <a:gd name="connsiteY4" fmla="*/ 249366 h 1352055"/>
                <a:gd name="connsiteX5" fmla="*/ 864711 w 1543591"/>
                <a:gd name="connsiteY5" fmla="*/ 1349908 h 1352055"/>
                <a:gd name="connsiteX6" fmla="*/ 0 w 1543591"/>
                <a:gd name="connsiteY6" fmla="*/ 1346348 h 1352055"/>
                <a:gd name="connsiteX7" fmla="*/ 1028524 w 1543591"/>
                <a:gd name="connsiteY7" fmla="*/ 202999 h 1352055"/>
                <a:gd name="connsiteX8" fmla="*/ 1048694 w 1543591"/>
                <a:gd name="connsiteY8" fmla="*/ 169081 h 1352055"/>
                <a:gd name="connsiteX9" fmla="*/ 1284962 w 1543591"/>
                <a:gd name="connsiteY9" fmla="*/ 8327 h 1352055"/>
                <a:gd name="connsiteX10" fmla="*/ 1320963 w 1543591"/>
                <a:gd name="connsiteY10" fmla="*/ 851 h 1352055"/>
                <a:gd name="connsiteX0-1" fmla="*/ 1320963 w 1543591"/>
                <a:gd name="connsiteY0-2" fmla="*/ 851 h 1357052"/>
                <a:gd name="connsiteX1-3" fmla="*/ 1331997 w 1543591"/>
                <a:gd name="connsiteY1-4" fmla="*/ 8091 h 1357052"/>
                <a:gd name="connsiteX2-5" fmla="*/ 1347931 w 1543591"/>
                <a:gd name="connsiteY2-6" fmla="*/ 13763 h 1357052"/>
                <a:gd name="connsiteX3-7" fmla="*/ 1529034 w 1543591"/>
                <a:gd name="connsiteY3-8" fmla="*/ 183894 h 1357052"/>
                <a:gd name="connsiteX4-9" fmla="*/ 1542004 w 1543591"/>
                <a:gd name="connsiteY4-10" fmla="*/ 249366 h 1357052"/>
                <a:gd name="connsiteX5-11" fmla="*/ 859949 w 1543591"/>
                <a:gd name="connsiteY5-12" fmla="*/ 1357052 h 1357052"/>
                <a:gd name="connsiteX6-13" fmla="*/ 0 w 1543591"/>
                <a:gd name="connsiteY6-14" fmla="*/ 1346348 h 1357052"/>
                <a:gd name="connsiteX7-15" fmla="*/ 1028524 w 1543591"/>
                <a:gd name="connsiteY7-16" fmla="*/ 202999 h 1357052"/>
                <a:gd name="connsiteX8-17" fmla="*/ 1048694 w 1543591"/>
                <a:gd name="connsiteY8-18" fmla="*/ 169081 h 1357052"/>
                <a:gd name="connsiteX9-19" fmla="*/ 1284962 w 1543591"/>
                <a:gd name="connsiteY9-20" fmla="*/ 8327 h 1357052"/>
                <a:gd name="connsiteX10-21" fmla="*/ 1320963 w 1543591"/>
                <a:gd name="connsiteY10-22" fmla="*/ 851 h 1357052"/>
                <a:gd name="connsiteX0-23" fmla="*/ 1320963 w 1543591"/>
                <a:gd name="connsiteY0-24" fmla="*/ 851 h 1359199"/>
                <a:gd name="connsiteX1-25" fmla="*/ 1331997 w 1543591"/>
                <a:gd name="connsiteY1-26" fmla="*/ 8091 h 1359199"/>
                <a:gd name="connsiteX2-27" fmla="*/ 1347931 w 1543591"/>
                <a:gd name="connsiteY2-28" fmla="*/ 13763 h 1359199"/>
                <a:gd name="connsiteX3-29" fmla="*/ 1529034 w 1543591"/>
                <a:gd name="connsiteY3-30" fmla="*/ 183894 h 1359199"/>
                <a:gd name="connsiteX4-31" fmla="*/ 1542004 w 1543591"/>
                <a:gd name="connsiteY4-32" fmla="*/ 249366 h 1359199"/>
                <a:gd name="connsiteX5-33" fmla="*/ 859949 w 1543591"/>
                <a:gd name="connsiteY5-34" fmla="*/ 1357052 h 1359199"/>
                <a:gd name="connsiteX6-35" fmla="*/ 0 w 1543591"/>
                <a:gd name="connsiteY6-36" fmla="*/ 1353492 h 1359199"/>
                <a:gd name="connsiteX7-37" fmla="*/ 1028524 w 1543591"/>
                <a:gd name="connsiteY7-38" fmla="*/ 202999 h 1359199"/>
                <a:gd name="connsiteX8-39" fmla="*/ 1048694 w 1543591"/>
                <a:gd name="connsiteY8-40" fmla="*/ 169081 h 1359199"/>
                <a:gd name="connsiteX9-41" fmla="*/ 1284962 w 1543591"/>
                <a:gd name="connsiteY9-42" fmla="*/ 8327 h 1359199"/>
                <a:gd name="connsiteX10-43" fmla="*/ 1320963 w 1543591"/>
                <a:gd name="connsiteY10-44" fmla="*/ 851 h 1359199"/>
                <a:gd name="connsiteX0-45" fmla="*/ 1320963 w 1543591"/>
                <a:gd name="connsiteY0-46" fmla="*/ 851 h 1359199"/>
                <a:gd name="connsiteX1-47" fmla="*/ 1331997 w 1543591"/>
                <a:gd name="connsiteY1-48" fmla="*/ 8091 h 1359199"/>
                <a:gd name="connsiteX2-49" fmla="*/ 1347931 w 1543591"/>
                <a:gd name="connsiteY2-50" fmla="*/ 13763 h 1359199"/>
                <a:gd name="connsiteX3-51" fmla="*/ 1529034 w 1543591"/>
                <a:gd name="connsiteY3-52" fmla="*/ 183894 h 1359199"/>
                <a:gd name="connsiteX4-53" fmla="*/ 1542004 w 1543591"/>
                <a:gd name="connsiteY4-54" fmla="*/ 249366 h 1359199"/>
                <a:gd name="connsiteX5-55" fmla="*/ 859949 w 1543591"/>
                <a:gd name="connsiteY5-56" fmla="*/ 1357052 h 1359199"/>
                <a:gd name="connsiteX6-57" fmla="*/ 0 w 1543591"/>
                <a:gd name="connsiteY6-58" fmla="*/ 1353492 h 1359199"/>
                <a:gd name="connsiteX7-59" fmla="*/ 1028524 w 1543591"/>
                <a:gd name="connsiteY7-60" fmla="*/ 202999 h 1359199"/>
                <a:gd name="connsiteX8-61" fmla="*/ 1048694 w 1543591"/>
                <a:gd name="connsiteY8-62" fmla="*/ 169081 h 1359199"/>
                <a:gd name="connsiteX9-63" fmla="*/ 1284962 w 1543591"/>
                <a:gd name="connsiteY9-64" fmla="*/ 8327 h 1359199"/>
                <a:gd name="connsiteX10-65" fmla="*/ 1320963 w 1543591"/>
                <a:gd name="connsiteY10-66" fmla="*/ 851 h 1359199"/>
                <a:gd name="connsiteX0-67" fmla="*/ 1320963 w 1543591"/>
                <a:gd name="connsiteY0-68" fmla="*/ 851 h 1359199"/>
                <a:gd name="connsiteX1-69" fmla="*/ 1331997 w 1543591"/>
                <a:gd name="connsiteY1-70" fmla="*/ 8091 h 1359199"/>
                <a:gd name="connsiteX2-71" fmla="*/ 1529034 w 1543591"/>
                <a:gd name="connsiteY2-72" fmla="*/ 183894 h 1359199"/>
                <a:gd name="connsiteX3-73" fmla="*/ 1542004 w 1543591"/>
                <a:gd name="connsiteY3-74" fmla="*/ 249366 h 1359199"/>
                <a:gd name="connsiteX4-75" fmla="*/ 859949 w 1543591"/>
                <a:gd name="connsiteY4-76" fmla="*/ 1357052 h 1359199"/>
                <a:gd name="connsiteX5-77" fmla="*/ 0 w 1543591"/>
                <a:gd name="connsiteY5-78" fmla="*/ 1353492 h 1359199"/>
                <a:gd name="connsiteX6-79" fmla="*/ 1028524 w 1543591"/>
                <a:gd name="connsiteY6-80" fmla="*/ 202999 h 1359199"/>
                <a:gd name="connsiteX7-81" fmla="*/ 1048694 w 1543591"/>
                <a:gd name="connsiteY7-82" fmla="*/ 169081 h 1359199"/>
                <a:gd name="connsiteX8-83" fmla="*/ 1284962 w 1543591"/>
                <a:gd name="connsiteY8-84" fmla="*/ 8327 h 1359199"/>
                <a:gd name="connsiteX9-85" fmla="*/ 1320963 w 1543591"/>
                <a:gd name="connsiteY9-86" fmla="*/ 851 h 1359199"/>
                <a:gd name="connsiteX0-87" fmla="*/ 1320963 w 1543591"/>
                <a:gd name="connsiteY0-88" fmla="*/ 851 h 1359199"/>
                <a:gd name="connsiteX1-89" fmla="*/ 1339141 w 1543591"/>
                <a:gd name="connsiteY1-90" fmla="*/ 8091 h 1359199"/>
                <a:gd name="connsiteX2-91" fmla="*/ 1529034 w 1543591"/>
                <a:gd name="connsiteY2-92" fmla="*/ 183894 h 1359199"/>
                <a:gd name="connsiteX3-93" fmla="*/ 1542004 w 1543591"/>
                <a:gd name="connsiteY3-94" fmla="*/ 249366 h 1359199"/>
                <a:gd name="connsiteX4-95" fmla="*/ 859949 w 1543591"/>
                <a:gd name="connsiteY4-96" fmla="*/ 1357052 h 1359199"/>
                <a:gd name="connsiteX5-97" fmla="*/ 0 w 1543591"/>
                <a:gd name="connsiteY5-98" fmla="*/ 1353492 h 1359199"/>
                <a:gd name="connsiteX6-99" fmla="*/ 1028524 w 1543591"/>
                <a:gd name="connsiteY6-100" fmla="*/ 202999 h 1359199"/>
                <a:gd name="connsiteX7-101" fmla="*/ 1048694 w 1543591"/>
                <a:gd name="connsiteY7-102" fmla="*/ 169081 h 1359199"/>
                <a:gd name="connsiteX8-103" fmla="*/ 1284962 w 1543591"/>
                <a:gd name="connsiteY8-104" fmla="*/ 8327 h 1359199"/>
                <a:gd name="connsiteX9-105" fmla="*/ 1320963 w 1543591"/>
                <a:gd name="connsiteY9-106" fmla="*/ 851 h 13591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43591" h="1359199">
                  <a:moveTo>
                    <a:pt x="1320963" y="851"/>
                  </a:moveTo>
                  <a:lnTo>
                    <a:pt x="1339141" y="8091"/>
                  </a:lnTo>
                  <a:lnTo>
                    <a:pt x="1529034" y="183894"/>
                  </a:lnTo>
                  <a:cubicBezTo>
                    <a:pt x="1548723" y="201680"/>
                    <a:pt x="1543120" y="217771"/>
                    <a:pt x="1542004" y="249366"/>
                  </a:cubicBezTo>
                  <a:cubicBezTo>
                    <a:pt x="1492451" y="1084527"/>
                    <a:pt x="1197630" y="1188641"/>
                    <a:pt x="859949" y="1357052"/>
                  </a:cubicBezTo>
                  <a:cubicBezTo>
                    <a:pt x="862754" y="1354808"/>
                    <a:pt x="3545" y="1365262"/>
                    <a:pt x="0" y="1353492"/>
                  </a:cubicBezTo>
                  <a:cubicBezTo>
                    <a:pt x="414123" y="1208908"/>
                    <a:pt x="1051649" y="1188727"/>
                    <a:pt x="1028524" y="202999"/>
                  </a:cubicBezTo>
                  <a:cubicBezTo>
                    <a:pt x="1030821" y="190922"/>
                    <a:pt x="1037726" y="176544"/>
                    <a:pt x="1048694" y="169081"/>
                  </a:cubicBezTo>
                  <a:lnTo>
                    <a:pt x="1284962" y="8327"/>
                  </a:lnTo>
                  <a:cubicBezTo>
                    <a:pt x="1295930" y="864"/>
                    <a:pt x="1308885" y="-1446"/>
                    <a:pt x="1320963" y="851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任意多边形 65"/>
            <p:cNvSpPr/>
            <p:nvPr/>
          </p:nvSpPr>
          <p:spPr>
            <a:xfrm>
              <a:off x="4616420" y="4812809"/>
              <a:ext cx="1101763" cy="2093317"/>
            </a:xfrm>
            <a:custGeom>
              <a:avLst/>
              <a:gdLst>
                <a:gd name="connsiteX0" fmla="*/ 917250 w 1113775"/>
                <a:gd name="connsiteY0" fmla="*/ 418 h 2143552"/>
                <a:gd name="connsiteX1" fmla="*/ 927387 w 1113775"/>
                <a:gd name="connsiteY1" fmla="*/ 7019 h 2143552"/>
                <a:gd name="connsiteX2" fmla="*/ 930242 w 1113775"/>
                <a:gd name="connsiteY2" fmla="*/ 8322 h 2143552"/>
                <a:gd name="connsiteX3" fmla="*/ 931567 w 1113775"/>
                <a:gd name="connsiteY3" fmla="*/ 9741 h 2143552"/>
                <a:gd name="connsiteX4" fmla="*/ 932803 w 1113775"/>
                <a:gd name="connsiteY4" fmla="*/ 10546 h 2143552"/>
                <a:gd name="connsiteX5" fmla="*/ 934154 w 1113775"/>
                <a:gd name="connsiteY5" fmla="*/ 12511 h 2143552"/>
                <a:gd name="connsiteX6" fmla="*/ 1089828 w 1113775"/>
                <a:gd name="connsiteY6" fmla="*/ 170469 h 2143552"/>
                <a:gd name="connsiteX7" fmla="*/ 1113162 w 1113775"/>
                <a:gd name="connsiteY7" fmla="*/ 200167 h 2143552"/>
                <a:gd name="connsiteX8" fmla="*/ 861277 w 1113775"/>
                <a:gd name="connsiteY8" fmla="*/ 2143552 h 2143552"/>
                <a:gd name="connsiteX9" fmla="*/ 0 w 1113775"/>
                <a:gd name="connsiteY9" fmla="*/ 2133498 h 2143552"/>
                <a:gd name="connsiteX10" fmla="*/ 652532 w 1113775"/>
                <a:gd name="connsiteY10" fmla="*/ 176593 h 2143552"/>
                <a:gd name="connsiteX11" fmla="*/ 686639 w 1113775"/>
                <a:gd name="connsiteY11" fmla="*/ 145476 h 2143552"/>
                <a:gd name="connsiteX12" fmla="*/ 899133 w 1113775"/>
                <a:gd name="connsiteY12" fmla="*/ 4232 h 2143552"/>
                <a:gd name="connsiteX13" fmla="*/ 917250 w 1113775"/>
                <a:gd name="connsiteY13" fmla="*/ 418 h 2143552"/>
                <a:gd name="connsiteX0-1" fmla="*/ 917250 w 1114767"/>
                <a:gd name="connsiteY0-2" fmla="*/ 418 h 2133498"/>
                <a:gd name="connsiteX1-3" fmla="*/ 927387 w 1114767"/>
                <a:gd name="connsiteY1-4" fmla="*/ 7019 h 2133498"/>
                <a:gd name="connsiteX2-5" fmla="*/ 930242 w 1114767"/>
                <a:gd name="connsiteY2-6" fmla="*/ 8322 h 2133498"/>
                <a:gd name="connsiteX3-7" fmla="*/ 931567 w 1114767"/>
                <a:gd name="connsiteY3-8" fmla="*/ 9741 h 2133498"/>
                <a:gd name="connsiteX4-9" fmla="*/ 932803 w 1114767"/>
                <a:gd name="connsiteY4-10" fmla="*/ 10546 h 2133498"/>
                <a:gd name="connsiteX5-11" fmla="*/ 934154 w 1114767"/>
                <a:gd name="connsiteY5-12" fmla="*/ 12511 h 2133498"/>
                <a:gd name="connsiteX6-13" fmla="*/ 1089828 w 1114767"/>
                <a:gd name="connsiteY6-14" fmla="*/ 170469 h 2133498"/>
                <a:gd name="connsiteX7-15" fmla="*/ 1113162 w 1114767"/>
                <a:gd name="connsiteY7-16" fmla="*/ 200167 h 2133498"/>
                <a:gd name="connsiteX8-17" fmla="*/ 867627 w 1114767"/>
                <a:gd name="connsiteY8-18" fmla="*/ 2130852 h 2133498"/>
                <a:gd name="connsiteX9-19" fmla="*/ 0 w 1114767"/>
                <a:gd name="connsiteY9-20" fmla="*/ 2133498 h 2133498"/>
                <a:gd name="connsiteX10-21" fmla="*/ 652532 w 1114767"/>
                <a:gd name="connsiteY10-22" fmla="*/ 176593 h 2133498"/>
                <a:gd name="connsiteX11-23" fmla="*/ 686639 w 1114767"/>
                <a:gd name="connsiteY11-24" fmla="*/ 145476 h 2133498"/>
                <a:gd name="connsiteX12-25" fmla="*/ 899133 w 1114767"/>
                <a:gd name="connsiteY12-26" fmla="*/ 4232 h 2133498"/>
                <a:gd name="connsiteX13-27" fmla="*/ 917250 w 1114767"/>
                <a:gd name="connsiteY13-28" fmla="*/ 418 h 2133498"/>
                <a:gd name="connsiteX0-29" fmla="*/ 942650 w 1140167"/>
                <a:gd name="connsiteY0-30" fmla="*/ 418 h 2133498"/>
                <a:gd name="connsiteX1-31" fmla="*/ 952787 w 1140167"/>
                <a:gd name="connsiteY1-32" fmla="*/ 7019 h 2133498"/>
                <a:gd name="connsiteX2-33" fmla="*/ 955642 w 1140167"/>
                <a:gd name="connsiteY2-34" fmla="*/ 8322 h 2133498"/>
                <a:gd name="connsiteX3-35" fmla="*/ 956967 w 1140167"/>
                <a:gd name="connsiteY3-36" fmla="*/ 9741 h 2133498"/>
                <a:gd name="connsiteX4-37" fmla="*/ 958203 w 1140167"/>
                <a:gd name="connsiteY4-38" fmla="*/ 10546 h 2133498"/>
                <a:gd name="connsiteX5-39" fmla="*/ 959554 w 1140167"/>
                <a:gd name="connsiteY5-40" fmla="*/ 12511 h 2133498"/>
                <a:gd name="connsiteX6-41" fmla="*/ 1115228 w 1140167"/>
                <a:gd name="connsiteY6-42" fmla="*/ 170469 h 2133498"/>
                <a:gd name="connsiteX7-43" fmla="*/ 1138562 w 1140167"/>
                <a:gd name="connsiteY7-44" fmla="*/ 200167 h 2133498"/>
                <a:gd name="connsiteX8-45" fmla="*/ 893027 w 1140167"/>
                <a:gd name="connsiteY8-46" fmla="*/ 2130852 h 2133498"/>
                <a:gd name="connsiteX9-47" fmla="*/ 0 w 1140167"/>
                <a:gd name="connsiteY9-48" fmla="*/ 2133498 h 2133498"/>
                <a:gd name="connsiteX10-49" fmla="*/ 677932 w 1140167"/>
                <a:gd name="connsiteY10-50" fmla="*/ 176593 h 2133498"/>
                <a:gd name="connsiteX11-51" fmla="*/ 712039 w 1140167"/>
                <a:gd name="connsiteY11-52" fmla="*/ 145476 h 2133498"/>
                <a:gd name="connsiteX12-53" fmla="*/ 924533 w 1140167"/>
                <a:gd name="connsiteY12-54" fmla="*/ 4232 h 2133498"/>
                <a:gd name="connsiteX13-55" fmla="*/ 942650 w 1140167"/>
                <a:gd name="connsiteY13-56" fmla="*/ 418 h 2133498"/>
                <a:gd name="connsiteX0-57" fmla="*/ 942650 w 1142740"/>
                <a:gd name="connsiteY0-58" fmla="*/ 418 h 2133498"/>
                <a:gd name="connsiteX1-59" fmla="*/ 952787 w 1142740"/>
                <a:gd name="connsiteY1-60" fmla="*/ 7019 h 2133498"/>
                <a:gd name="connsiteX2-61" fmla="*/ 955642 w 1142740"/>
                <a:gd name="connsiteY2-62" fmla="*/ 8322 h 2133498"/>
                <a:gd name="connsiteX3-63" fmla="*/ 956967 w 1142740"/>
                <a:gd name="connsiteY3-64" fmla="*/ 9741 h 2133498"/>
                <a:gd name="connsiteX4-65" fmla="*/ 958203 w 1142740"/>
                <a:gd name="connsiteY4-66" fmla="*/ 10546 h 2133498"/>
                <a:gd name="connsiteX5-67" fmla="*/ 959554 w 1142740"/>
                <a:gd name="connsiteY5-68" fmla="*/ 12511 h 2133498"/>
                <a:gd name="connsiteX6-69" fmla="*/ 1115228 w 1142740"/>
                <a:gd name="connsiteY6-70" fmla="*/ 170469 h 2133498"/>
                <a:gd name="connsiteX7-71" fmla="*/ 1138562 w 1142740"/>
                <a:gd name="connsiteY7-72" fmla="*/ 200167 h 2133498"/>
                <a:gd name="connsiteX8-73" fmla="*/ 905727 w 1142740"/>
                <a:gd name="connsiteY8-74" fmla="*/ 2130852 h 2133498"/>
                <a:gd name="connsiteX9-75" fmla="*/ 0 w 1142740"/>
                <a:gd name="connsiteY9-76" fmla="*/ 2133498 h 2133498"/>
                <a:gd name="connsiteX10-77" fmla="*/ 677932 w 1142740"/>
                <a:gd name="connsiteY10-78" fmla="*/ 176593 h 2133498"/>
                <a:gd name="connsiteX11-79" fmla="*/ 712039 w 1142740"/>
                <a:gd name="connsiteY11-80" fmla="*/ 145476 h 2133498"/>
                <a:gd name="connsiteX12-81" fmla="*/ 924533 w 1142740"/>
                <a:gd name="connsiteY12-82" fmla="*/ 4232 h 2133498"/>
                <a:gd name="connsiteX13-83" fmla="*/ 942650 w 1142740"/>
                <a:gd name="connsiteY13-84" fmla="*/ 418 h 2133498"/>
                <a:gd name="connsiteX0-85" fmla="*/ 942650 w 1138562"/>
                <a:gd name="connsiteY0-86" fmla="*/ 418 h 2133498"/>
                <a:gd name="connsiteX1-87" fmla="*/ 952787 w 1138562"/>
                <a:gd name="connsiteY1-88" fmla="*/ 7019 h 2133498"/>
                <a:gd name="connsiteX2-89" fmla="*/ 955642 w 1138562"/>
                <a:gd name="connsiteY2-90" fmla="*/ 8322 h 2133498"/>
                <a:gd name="connsiteX3-91" fmla="*/ 956967 w 1138562"/>
                <a:gd name="connsiteY3-92" fmla="*/ 9741 h 2133498"/>
                <a:gd name="connsiteX4-93" fmla="*/ 958203 w 1138562"/>
                <a:gd name="connsiteY4-94" fmla="*/ 10546 h 2133498"/>
                <a:gd name="connsiteX5-95" fmla="*/ 959554 w 1138562"/>
                <a:gd name="connsiteY5-96" fmla="*/ 12511 h 2133498"/>
                <a:gd name="connsiteX6-97" fmla="*/ 1115228 w 1138562"/>
                <a:gd name="connsiteY6-98" fmla="*/ 170469 h 2133498"/>
                <a:gd name="connsiteX7-99" fmla="*/ 1138562 w 1138562"/>
                <a:gd name="connsiteY7-100" fmla="*/ 200167 h 2133498"/>
                <a:gd name="connsiteX8-101" fmla="*/ 905727 w 1138562"/>
                <a:gd name="connsiteY8-102" fmla="*/ 2130852 h 2133498"/>
                <a:gd name="connsiteX9-103" fmla="*/ 0 w 1138562"/>
                <a:gd name="connsiteY9-104" fmla="*/ 2133498 h 2133498"/>
                <a:gd name="connsiteX10-105" fmla="*/ 677932 w 1138562"/>
                <a:gd name="connsiteY10-106" fmla="*/ 176593 h 2133498"/>
                <a:gd name="connsiteX11-107" fmla="*/ 712039 w 1138562"/>
                <a:gd name="connsiteY11-108" fmla="*/ 145476 h 2133498"/>
                <a:gd name="connsiteX12-109" fmla="*/ 924533 w 1138562"/>
                <a:gd name="connsiteY12-110" fmla="*/ 4232 h 2133498"/>
                <a:gd name="connsiteX13-111" fmla="*/ 942650 w 1138562"/>
                <a:gd name="connsiteY13-112" fmla="*/ 418 h 2133498"/>
                <a:gd name="connsiteX0-113" fmla="*/ 925606 w 1121518"/>
                <a:gd name="connsiteY0-114" fmla="*/ 418 h 2130852"/>
                <a:gd name="connsiteX1-115" fmla="*/ 935743 w 1121518"/>
                <a:gd name="connsiteY1-116" fmla="*/ 7019 h 2130852"/>
                <a:gd name="connsiteX2-117" fmla="*/ 938598 w 1121518"/>
                <a:gd name="connsiteY2-118" fmla="*/ 8322 h 2130852"/>
                <a:gd name="connsiteX3-119" fmla="*/ 939923 w 1121518"/>
                <a:gd name="connsiteY3-120" fmla="*/ 9741 h 2130852"/>
                <a:gd name="connsiteX4-121" fmla="*/ 941159 w 1121518"/>
                <a:gd name="connsiteY4-122" fmla="*/ 10546 h 2130852"/>
                <a:gd name="connsiteX5-123" fmla="*/ 942510 w 1121518"/>
                <a:gd name="connsiteY5-124" fmla="*/ 12511 h 2130852"/>
                <a:gd name="connsiteX6-125" fmla="*/ 1098184 w 1121518"/>
                <a:gd name="connsiteY6-126" fmla="*/ 170469 h 2130852"/>
                <a:gd name="connsiteX7-127" fmla="*/ 1121518 w 1121518"/>
                <a:gd name="connsiteY7-128" fmla="*/ 200167 h 2130852"/>
                <a:gd name="connsiteX8-129" fmla="*/ 888683 w 1121518"/>
                <a:gd name="connsiteY8-130" fmla="*/ 2130852 h 2130852"/>
                <a:gd name="connsiteX9-131" fmla="*/ 0 w 1121518"/>
                <a:gd name="connsiteY9-132" fmla="*/ 2124976 h 2130852"/>
                <a:gd name="connsiteX10-133" fmla="*/ 660888 w 1121518"/>
                <a:gd name="connsiteY10-134" fmla="*/ 176593 h 2130852"/>
                <a:gd name="connsiteX11-135" fmla="*/ 694995 w 1121518"/>
                <a:gd name="connsiteY11-136" fmla="*/ 145476 h 2130852"/>
                <a:gd name="connsiteX12-137" fmla="*/ 907489 w 1121518"/>
                <a:gd name="connsiteY12-138" fmla="*/ 4232 h 2130852"/>
                <a:gd name="connsiteX13-139" fmla="*/ 925606 w 1121518"/>
                <a:gd name="connsiteY13-140" fmla="*/ 418 h 2130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121518" h="2130852">
                  <a:moveTo>
                    <a:pt x="925606" y="418"/>
                  </a:moveTo>
                  <a:lnTo>
                    <a:pt x="935743" y="7019"/>
                  </a:lnTo>
                  <a:lnTo>
                    <a:pt x="938598" y="8322"/>
                  </a:lnTo>
                  <a:lnTo>
                    <a:pt x="939923" y="9741"/>
                  </a:lnTo>
                  <a:lnTo>
                    <a:pt x="941159" y="10546"/>
                  </a:lnTo>
                  <a:lnTo>
                    <a:pt x="942510" y="12511"/>
                  </a:lnTo>
                  <a:lnTo>
                    <a:pt x="1098184" y="170469"/>
                  </a:lnTo>
                  <a:cubicBezTo>
                    <a:pt x="1105962" y="180368"/>
                    <a:pt x="1113713" y="175869"/>
                    <a:pt x="1121518" y="200167"/>
                  </a:cubicBezTo>
                  <a:cubicBezTo>
                    <a:pt x="1115512" y="1488022"/>
                    <a:pt x="1159003" y="1803419"/>
                    <a:pt x="888683" y="2130852"/>
                  </a:cubicBezTo>
                  <a:lnTo>
                    <a:pt x="0" y="2124976"/>
                  </a:lnTo>
                  <a:cubicBezTo>
                    <a:pt x="609048" y="1733290"/>
                    <a:pt x="666750" y="1812375"/>
                    <a:pt x="660888" y="176593"/>
                  </a:cubicBezTo>
                  <a:cubicBezTo>
                    <a:pt x="667453" y="163012"/>
                    <a:pt x="683628" y="156649"/>
                    <a:pt x="694995" y="145476"/>
                  </a:cubicBezTo>
                  <a:lnTo>
                    <a:pt x="907489" y="4232"/>
                  </a:lnTo>
                  <a:cubicBezTo>
                    <a:pt x="912992" y="457"/>
                    <a:pt x="919513" y="-725"/>
                    <a:pt x="925606" y="418"/>
                  </a:cubicBezTo>
                  <a:close/>
                </a:path>
              </a:pathLst>
            </a:custGeom>
            <a:solidFill>
              <a:srgbClr val="F3B683"/>
            </a:solidFill>
            <a:ln>
              <a:noFil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9" name="任意多边形 70"/>
            <p:cNvSpPr/>
            <p:nvPr/>
          </p:nvSpPr>
          <p:spPr>
            <a:xfrm flipH="1">
              <a:off x="6495304" y="4812809"/>
              <a:ext cx="1101763" cy="2093317"/>
            </a:xfrm>
            <a:custGeom>
              <a:avLst/>
              <a:gdLst>
                <a:gd name="connsiteX0" fmla="*/ 917250 w 1113775"/>
                <a:gd name="connsiteY0" fmla="*/ 418 h 2143552"/>
                <a:gd name="connsiteX1" fmla="*/ 927387 w 1113775"/>
                <a:gd name="connsiteY1" fmla="*/ 7019 h 2143552"/>
                <a:gd name="connsiteX2" fmla="*/ 930242 w 1113775"/>
                <a:gd name="connsiteY2" fmla="*/ 8322 h 2143552"/>
                <a:gd name="connsiteX3" fmla="*/ 931567 w 1113775"/>
                <a:gd name="connsiteY3" fmla="*/ 9741 h 2143552"/>
                <a:gd name="connsiteX4" fmla="*/ 932803 w 1113775"/>
                <a:gd name="connsiteY4" fmla="*/ 10546 h 2143552"/>
                <a:gd name="connsiteX5" fmla="*/ 934154 w 1113775"/>
                <a:gd name="connsiteY5" fmla="*/ 12511 h 2143552"/>
                <a:gd name="connsiteX6" fmla="*/ 1089828 w 1113775"/>
                <a:gd name="connsiteY6" fmla="*/ 170469 h 2143552"/>
                <a:gd name="connsiteX7" fmla="*/ 1113162 w 1113775"/>
                <a:gd name="connsiteY7" fmla="*/ 200167 h 2143552"/>
                <a:gd name="connsiteX8" fmla="*/ 861277 w 1113775"/>
                <a:gd name="connsiteY8" fmla="*/ 2143552 h 2143552"/>
                <a:gd name="connsiteX9" fmla="*/ 0 w 1113775"/>
                <a:gd name="connsiteY9" fmla="*/ 2133498 h 2143552"/>
                <a:gd name="connsiteX10" fmla="*/ 652532 w 1113775"/>
                <a:gd name="connsiteY10" fmla="*/ 176593 h 2143552"/>
                <a:gd name="connsiteX11" fmla="*/ 686639 w 1113775"/>
                <a:gd name="connsiteY11" fmla="*/ 145476 h 2143552"/>
                <a:gd name="connsiteX12" fmla="*/ 899133 w 1113775"/>
                <a:gd name="connsiteY12" fmla="*/ 4232 h 2143552"/>
                <a:gd name="connsiteX13" fmla="*/ 917250 w 1113775"/>
                <a:gd name="connsiteY13" fmla="*/ 418 h 2143552"/>
                <a:gd name="connsiteX0-1" fmla="*/ 917250 w 1114767"/>
                <a:gd name="connsiteY0-2" fmla="*/ 418 h 2133498"/>
                <a:gd name="connsiteX1-3" fmla="*/ 927387 w 1114767"/>
                <a:gd name="connsiteY1-4" fmla="*/ 7019 h 2133498"/>
                <a:gd name="connsiteX2-5" fmla="*/ 930242 w 1114767"/>
                <a:gd name="connsiteY2-6" fmla="*/ 8322 h 2133498"/>
                <a:gd name="connsiteX3-7" fmla="*/ 931567 w 1114767"/>
                <a:gd name="connsiteY3-8" fmla="*/ 9741 h 2133498"/>
                <a:gd name="connsiteX4-9" fmla="*/ 932803 w 1114767"/>
                <a:gd name="connsiteY4-10" fmla="*/ 10546 h 2133498"/>
                <a:gd name="connsiteX5-11" fmla="*/ 934154 w 1114767"/>
                <a:gd name="connsiteY5-12" fmla="*/ 12511 h 2133498"/>
                <a:gd name="connsiteX6-13" fmla="*/ 1089828 w 1114767"/>
                <a:gd name="connsiteY6-14" fmla="*/ 170469 h 2133498"/>
                <a:gd name="connsiteX7-15" fmla="*/ 1113162 w 1114767"/>
                <a:gd name="connsiteY7-16" fmla="*/ 200167 h 2133498"/>
                <a:gd name="connsiteX8-17" fmla="*/ 867627 w 1114767"/>
                <a:gd name="connsiteY8-18" fmla="*/ 2130852 h 2133498"/>
                <a:gd name="connsiteX9-19" fmla="*/ 0 w 1114767"/>
                <a:gd name="connsiteY9-20" fmla="*/ 2133498 h 2133498"/>
                <a:gd name="connsiteX10-21" fmla="*/ 652532 w 1114767"/>
                <a:gd name="connsiteY10-22" fmla="*/ 176593 h 2133498"/>
                <a:gd name="connsiteX11-23" fmla="*/ 686639 w 1114767"/>
                <a:gd name="connsiteY11-24" fmla="*/ 145476 h 2133498"/>
                <a:gd name="connsiteX12-25" fmla="*/ 899133 w 1114767"/>
                <a:gd name="connsiteY12-26" fmla="*/ 4232 h 2133498"/>
                <a:gd name="connsiteX13-27" fmla="*/ 917250 w 1114767"/>
                <a:gd name="connsiteY13-28" fmla="*/ 418 h 2133498"/>
                <a:gd name="connsiteX0-29" fmla="*/ 942650 w 1140167"/>
                <a:gd name="connsiteY0-30" fmla="*/ 418 h 2133498"/>
                <a:gd name="connsiteX1-31" fmla="*/ 952787 w 1140167"/>
                <a:gd name="connsiteY1-32" fmla="*/ 7019 h 2133498"/>
                <a:gd name="connsiteX2-33" fmla="*/ 955642 w 1140167"/>
                <a:gd name="connsiteY2-34" fmla="*/ 8322 h 2133498"/>
                <a:gd name="connsiteX3-35" fmla="*/ 956967 w 1140167"/>
                <a:gd name="connsiteY3-36" fmla="*/ 9741 h 2133498"/>
                <a:gd name="connsiteX4-37" fmla="*/ 958203 w 1140167"/>
                <a:gd name="connsiteY4-38" fmla="*/ 10546 h 2133498"/>
                <a:gd name="connsiteX5-39" fmla="*/ 959554 w 1140167"/>
                <a:gd name="connsiteY5-40" fmla="*/ 12511 h 2133498"/>
                <a:gd name="connsiteX6-41" fmla="*/ 1115228 w 1140167"/>
                <a:gd name="connsiteY6-42" fmla="*/ 170469 h 2133498"/>
                <a:gd name="connsiteX7-43" fmla="*/ 1138562 w 1140167"/>
                <a:gd name="connsiteY7-44" fmla="*/ 200167 h 2133498"/>
                <a:gd name="connsiteX8-45" fmla="*/ 893027 w 1140167"/>
                <a:gd name="connsiteY8-46" fmla="*/ 2130852 h 2133498"/>
                <a:gd name="connsiteX9-47" fmla="*/ 0 w 1140167"/>
                <a:gd name="connsiteY9-48" fmla="*/ 2133498 h 2133498"/>
                <a:gd name="connsiteX10-49" fmla="*/ 677932 w 1140167"/>
                <a:gd name="connsiteY10-50" fmla="*/ 176593 h 2133498"/>
                <a:gd name="connsiteX11-51" fmla="*/ 712039 w 1140167"/>
                <a:gd name="connsiteY11-52" fmla="*/ 145476 h 2133498"/>
                <a:gd name="connsiteX12-53" fmla="*/ 924533 w 1140167"/>
                <a:gd name="connsiteY12-54" fmla="*/ 4232 h 2133498"/>
                <a:gd name="connsiteX13-55" fmla="*/ 942650 w 1140167"/>
                <a:gd name="connsiteY13-56" fmla="*/ 418 h 2133498"/>
                <a:gd name="connsiteX0-57" fmla="*/ 942650 w 1142740"/>
                <a:gd name="connsiteY0-58" fmla="*/ 418 h 2133498"/>
                <a:gd name="connsiteX1-59" fmla="*/ 952787 w 1142740"/>
                <a:gd name="connsiteY1-60" fmla="*/ 7019 h 2133498"/>
                <a:gd name="connsiteX2-61" fmla="*/ 955642 w 1142740"/>
                <a:gd name="connsiteY2-62" fmla="*/ 8322 h 2133498"/>
                <a:gd name="connsiteX3-63" fmla="*/ 956967 w 1142740"/>
                <a:gd name="connsiteY3-64" fmla="*/ 9741 h 2133498"/>
                <a:gd name="connsiteX4-65" fmla="*/ 958203 w 1142740"/>
                <a:gd name="connsiteY4-66" fmla="*/ 10546 h 2133498"/>
                <a:gd name="connsiteX5-67" fmla="*/ 959554 w 1142740"/>
                <a:gd name="connsiteY5-68" fmla="*/ 12511 h 2133498"/>
                <a:gd name="connsiteX6-69" fmla="*/ 1115228 w 1142740"/>
                <a:gd name="connsiteY6-70" fmla="*/ 170469 h 2133498"/>
                <a:gd name="connsiteX7-71" fmla="*/ 1138562 w 1142740"/>
                <a:gd name="connsiteY7-72" fmla="*/ 200167 h 2133498"/>
                <a:gd name="connsiteX8-73" fmla="*/ 905727 w 1142740"/>
                <a:gd name="connsiteY8-74" fmla="*/ 2130852 h 2133498"/>
                <a:gd name="connsiteX9-75" fmla="*/ 0 w 1142740"/>
                <a:gd name="connsiteY9-76" fmla="*/ 2133498 h 2133498"/>
                <a:gd name="connsiteX10-77" fmla="*/ 677932 w 1142740"/>
                <a:gd name="connsiteY10-78" fmla="*/ 176593 h 2133498"/>
                <a:gd name="connsiteX11-79" fmla="*/ 712039 w 1142740"/>
                <a:gd name="connsiteY11-80" fmla="*/ 145476 h 2133498"/>
                <a:gd name="connsiteX12-81" fmla="*/ 924533 w 1142740"/>
                <a:gd name="connsiteY12-82" fmla="*/ 4232 h 2133498"/>
                <a:gd name="connsiteX13-83" fmla="*/ 942650 w 1142740"/>
                <a:gd name="connsiteY13-84" fmla="*/ 418 h 2133498"/>
                <a:gd name="connsiteX0-85" fmla="*/ 942650 w 1138562"/>
                <a:gd name="connsiteY0-86" fmla="*/ 418 h 2133498"/>
                <a:gd name="connsiteX1-87" fmla="*/ 952787 w 1138562"/>
                <a:gd name="connsiteY1-88" fmla="*/ 7019 h 2133498"/>
                <a:gd name="connsiteX2-89" fmla="*/ 955642 w 1138562"/>
                <a:gd name="connsiteY2-90" fmla="*/ 8322 h 2133498"/>
                <a:gd name="connsiteX3-91" fmla="*/ 956967 w 1138562"/>
                <a:gd name="connsiteY3-92" fmla="*/ 9741 h 2133498"/>
                <a:gd name="connsiteX4-93" fmla="*/ 958203 w 1138562"/>
                <a:gd name="connsiteY4-94" fmla="*/ 10546 h 2133498"/>
                <a:gd name="connsiteX5-95" fmla="*/ 959554 w 1138562"/>
                <a:gd name="connsiteY5-96" fmla="*/ 12511 h 2133498"/>
                <a:gd name="connsiteX6-97" fmla="*/ 1115228 w 1138562"/>
                <a:gd name="connsiteY6-98" fmla="*/ 170469 h 2133498"/>
                <a:gd name="connsiteX7-99" fmla="*/ 1138562 w 1138562"/>
                <a:gd name="connsiteY7-100" fmla="*/ 200167 h 2133498"/>
                <a:gd name="connsiteX8-101" fmla="*/ 905727 w 1138562"/>
                <a:gd name="connsiteY8-102" fmla="*/ 2130852 h 2133498"/>
                <a:gd name="connsiteX9-103" fmla="*/ 0 w 1138562"/>
                <a:gd name="connsiteY9-104" fmla="*/ 2133498 h 2133498"/>
                <a:gd name="connsiteX10-105" fmla="*/ 677932 w 1138562"/>
                <a:gd name="connsiteY10-106" fmla="*/ 176593 h 2133498"/>
                <a:gd name="connsiteX11-107" fmla="*/ 712039 w 1138562"/>
                <a:gd name="connsiteY11-108" fmla="*/ 145476 h 2133498"/>
                <a:gd name="connsiteX12-109" fmla="*/ 924533 w 1138562"/>
                <a:gd name="connsiteY12-110" fmla="*/ 4232 h 2133498"/>
                <a:gd name="connsiteX13-111" fmla="*/ 942650 w 1138562"/>
                <a:gd name="connsiteY13-112" fmla="*/ 418 h 2133498"/>
                <a:gd name="connsiteX0-113" fmla="*/ 925606 w 1121518"/>
                <a:gd name="connsiteY0-114" fmla="*/ 418 h 2130852"/>
                <a:gd name="connsiteX1-115" fmla="*/ 935743 w 1121518"/>
                <a:gd name="connsiteY1-116" fmla="*/ 7019 h 2130852"/>
                <a:gd name="connsiteX2-117" fmla="*/ 938598 w 1121518"/>
                <a:gd name="connsiteY2-118" fmla="*/ 8322 h 2130852"/>
                <a:gd name="connsiteX3-119" fmla="*/ 939923 w 1121518"/>
                <a:gd name="connsiteY3-120" fmla="*/ 9741 h 2130852"/>
                <a:gd name="connsiteX4-121" fmla="*/ 941159 w 1121518"/>
                <a:gd name="connsiteY4-122" fmla="*/ 10546 h 2130852"/>
                <a:gd name="connsiteX5-123" fmla="*/ 942510 w 1121518"/>
                <a:gd name="connsiteY5-124" fmla="*/ 12511 h 2130852"/>
                <a:gd name="connsiteX6-125" fmla="*/ 1098184 w 1121518"/>
                <a:gd name="connsiteY6-126" fmla="*/ 170469 h 2130852"/>
                <a:gd name="connsiteX7-127" fmla="*/ 1121518 w 1121518"/>
                <a:gd name="connsiteY7-128" fmla="*/ 200167 h 2130852"/>
                <a:gd name="connsiteX8-129" fmla="*/ 888683 w 1121518"/>
                <a:gd name="connsiteY8-130" fmla="*/ 2130852 h 2130852"/>
                <a:gd name="connsiteX9-131" fmla="*/ 0 w 1121518"/>
                <a:gd name="connsiteY9-132" fmla="*/ 2124976 h 2130852"/>
                <a:gd name="connsiteX10-133" fmla="*/ 660888 w 1121518"/>
                <a:gd name="connsiteY10-134" fmla="*/ 176593 h 2130852"/>
                <a:gd name="connsiteX11-135" fmla="*/ 694995 w 1121518"/>
                <a:gd name="connsiteY11-136" fmla="*/ 145476 h 2130852"/>
                <a:gd name="connsiteX12-137" fmla="*/ 907489 w 1121518"/>
                <a:gd name="connsiteY12-138" fmla="*/ 4232 h 2130852"/>
                <a:gd name="connsiteX13-139" fmla="*/ 925606 w 1121518"/>
                <a:gd name="connsiteY13-140" fmla="*/ 418 h 2130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121518" h="2130852">
                  <a:moveTo>
                    <a:pt x="925606" y="418"/>
                  </a:moveTo>
                  <a:lnTo>
                    <a:pt x="935743" y="7019"/>
                  </a:lnTo>
                  <a:lnTo>
                    <a:pt x="938598" y="8322"/>
                  </a:lnTo>
                  <a:lnTo>
                    <a:pt x="939923" y="9741"/>
                  </a:lnTo>
                  <a:lnTo>
                    <a:pt x="941159" y="10546"/>
                  </a:lnTo>
                  <a:lnTo>
                    <a:pt x="942510" y="12511"/>
                  </a:lnTo>
                  <a:lnTo>
                    <a:pt x="1098184" y="170469"/>
                  </a:lnTo>
                  <a:cubicBezTo>
                    <a:pt x="1105962" y="180368"/>
                    <a:pt x="1113713" y="175869"/>
                    <a:pt x="1121518" y="200167"/>
                  </a:cubicBezTo>
                  <a:cubicBezTo>
                    <a:pt x="1115512" y="1488022"/>
                    <a:pt x="1159003" y="1803419"/>
                    <a:pt x="888683" y="2130852"/>
                  </a:cubicBezTo>
                  <a:lnTo>
                    <a:pt x="0" y="2124976"/>
                  </a:lnTo>
                  <a:cubicBezTo>
                    <a:pt x="609048" y="1733290"/>
                    <a:pt x="666750" y="1812375"/>
                    <a:pt x="660888" y="176593"/>
                  </a:cubicBezTo>
                  <a:cubicBezTo>
                    <a:pt x="667453" y="163012"/>
                    <a:pt x="683628" y="156649"/>
                    <a:pt x="694995" y="145476"/>
                  </a:cubicBezTo>
                  <a:lnTo>
                    <a:pt x="907489" y="4232"/>
                  </a:lnTo>
                  <a:cubicBezTo>
                    <a:pt x="912992" y="457"/>
                    <a:pt x="919513" y="-725"/>
                    <a:pt x="925606" y="418"/>
                  </a:cubicBezTo>
                  <a:close/>
                </a:path>
              </a:pathLst>
            </a:custGeom>
            <a:solidFill>
              <a:srgbClr val="F3B683"/>
            </a:solidFill>
            <a:ln>
              <a:noFil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1" name="任意多边形 85"/>
            <p:cNvSpPr/>
            <p:nvPr/>
          </p:nvSpPr>
          <p:spPr>
            <a:xfrm>
              <a:off x="5671359" y="3983485"/>
              <a:ext cx="894863" cy="2923923"/>
            </a:xfrm>
            <a:custGeom>
              <a:avLst/>
              <a:gdLst>
                <a:gd name="connsiteX0" fmla="*/ 415974 w 873126"/>
                <a:gd name="connsiteY0" fmla="*/ 0 h 2929015"/>
                <a:gd name="connsiteX1" fmla="*/ 422019 w 873126"/>
                <a:gd name="connsiteY1" fmla="*/ 705 h 2929015"/>
                <a:gd name="connsiteX2" fmla="*/ 428065 w 873126"/>
                <a:gd name="connsiteY2" fmla="*/ 1 h 2929015"/>
                <a:gd name="connsiteX3" fmla="*/ 430151 w 873126"/>
                <a:gd name="connsiteY3" fmla="*/ 1652 h 2929015"/>
                <a:gd name="connsiteX4" fmla="*/ 432501 w 873126"/>
                <a:gd name="connsiteY4" fmla="*/ 1926 h 2929015"/>
                <a:gd name="connsiteX5" fmla="*/ 435859 w 873126"/>
                <a:gd name="connsiteY5" fmla="*/ 6170 h 2929015"/>
                <a:gd name="connsiteX6" fmla="*/ 645313 w 873126"/>
                <a:gd name="connsiteY6" fmla="*/ 171931 h 2929015"/>
                <a:gd name="connsiteX7" fmla="*/ 646148 w 873126"/>
                <a:gd name="connsiteY7" fmla="*/ 179098 h 2929015"/>
                <a:gd name="connsiteX8" fmla="*/ 650876 w 873126"/>
                <a:gd name="connsiteY8" fmla="*/ 179098 h 2929015"/>
                <a:gd name="connsiteX9" fmla="*/ 650875 w 873126"/>
                <a:gd name="connsiteY9" fmla="*/ 2049022 h 2929015"/>
                <a:gd name="connsiteX10" fmla="*/ 873126 w 873126"/>
                <a:gd name="connsiteY10" fmla="*/ 2918964 h 2929015"/>
                <a:gd name="connsiteX11" fmla="*/ 0 w 873126"/>
                <a:gd name="connsiteY11" fmla="*/ 2929015 h 2929015"/>
                <a:gd name="connsiteX12" fmla="*/ 180976 w 873126"/>
                <a:gd name="connsiteY12" fmla="*/ 2049022 h 2929015"/>
                <a:gd name="connsiteX13" fmla="*/ 193676 w 873126"/>
                <a:gd name="connsiteY13" fmla="*/ 179098 h 2929015"/>
                <a:gd name="connsiteX14" fmla="*/ 197891 w 873126"/>
                <a:gd name="connsiteY14" fmla="*/ 179098 h 2929015"/>
                <a:gd name="connsiteX15" fmla="*/ 198725 w 873126"/>
                <a:gd name="connsiteY15" fmla="*/ 171930 h 2929015"/>
                <a:gd name="connsiteX16" fmla="*/ 408179 w 873126"/>
                <a:gd name="connsiteY16" fmla="*/ 6170 h 2929015"/>
                <a:gd name="connsiteX17" fmla="*/ 411539 w 873126"/>
                <a:gd name="connsiteY17" fmla="*/ 1926 h 2929015"/>
                <a:gd name="connsiteX18" fmla="*/ 413888 w 873126"/>
                <a:gd name="connsiteY18" fmla="*/ 1653 h 2929015"/>
                <a:gd name="connsiteX0-1" fmla="*/ 415974 w 885826"/>
                <a:gd name="connsiteY0-2" fmla="*/ 0 h 2931664"/>
                <a:gd name="connsiteX1-3" fmla="*/ 422019 w 885826"/>
                <a:gd name="connsiteY1-4" fmla="*/ 705 h 2931664"/>
                <a:gd name="connsiteX2-5" fmla="*/ 428065 w 885826"/>
                <a:gd name="connsiteY2-6" fmla="*/ 1 h 2931664"/>
                <a:gd name="connsiteX3-7" fmla="*/ 430151 w 885826"/>
                <a:gd name="connsiteY3-8" fmla="*/ 1652 h 2931664"/>
                <a:gd name="connsiteX4-9" fmla="*/ 432501 w 885826"/>
                <a:gd name="connsiteY4-10" fmla="*/ 1926 h 2931664"/>
                <a:gd name="connsiteX5-11" fmla="*/ 435859 w 885826"/>
                <a:gd name="connsiteY5-12" fmla="*/ 6170 h 2931664"/>
                <a:gd name="connsiteX6-13" fmla="*/ 645313 w 885826"/>
                <a:gd name="connsiteY6-14" fmla="*/ 171931 h 2931664"/>
                <a:gd name="connsiteX7-15" fmla="*/ 646148 w 885826"/>
                <a:gd name="connsiteY7-16" fmla="*/ 179098 h 2931664"/>
                <a:gd name="connsiteX8-17" fmla="*/ 650876 w 885826"/>
                <a:gd name="connsiteY8-18" fmla="*/ 179098 h 2931664"/>
                <a:gd name="connsiteX9-19" fmla="*/ 650875 w 885826"/>
                <a:gd name="connsiteY9-20" fmla="*/ 2049022 h 2931664"/>
                <a:gd name="connsiteX10-21" fmla="*/ 885826 w 885826"/>
                <a:gd name="connsiteY10-22" fmla="*/ 2931664 h 2931664"/>
                <a:gd name="connsiteX11-23" fmla="*/ 0 w 885826"/>
                <a:gd name="connsiteY11-24" fmla="*/ 2929015 h 2931664"/>
                <a:gd name="connsiteX12-25" fmla="*/ 180976 w 885826"/>
                <a:gd name="connsiteY12-26" fmla="*/ 2049022 h 2931664"/>
                <a:gd name="connsiteX13-27" fmla="*/ 193676 w 885826"/>
                <a:gd name="connsiteY13-28" fmla="*/ 179098 h 2931664"/>
                <a:gd name="connsiteX14-29" fmla="*/ 197891 w 885826"/>
                <a:gd name="connsiteY14-30" fmla="*/ 179098 h 2931664"/>
                <a:gd name="connsiteX15-31" fmla="*/ 198725 w 885826"/>
                <a:gd name="connsiteY15-32" fmla="*/ 171930 h 2931664"/>
                <a:gd name="connsiteX16-33" fmla="*/ 408179 w 885826"/>
                <a:gd name="connsiteY16-34" fmla="*/ 6170 h 2931664"/>
                <a:gd name="connsiteX17-35" fmla="*/ 411539 w 885826"/>
                <a:gd name="connsiteY17-36" fmla="*/ 1926 h 2931664"/>
                <a:gd name="connsiteX18-37" fmla="*/ 413888 w 885826"/>
                <a:gd name="connsiteY18-38" fmla="*/ 1653 h 2931664"/>
                <a:gd name="connsiteX19" fmla="*/ 415974 w 885826"/>
                <a:gd name="connsiteY19" fmla="*/ 0 h 2931664"/>
                <a:gd name="connsiteX0-39" fmla="*/ 415974 w 885826"/>
                <a:gd name="connsiteY0-40" fmla="*/ 0 h 2929015"/>
                <a:gd name="connsiteX1-41" fmla="*/ 422019 w 885826"/>
                <a:gd name="connsiteY1-42" fmla="*/ 705 h 2929015"/>
                <a:gd name="connsiteX2-43" fmla="*/ 428065 w 885826"/>
                <a:gd name="connsiteY2-44" fmla="*/ 1 h 2929015"/>
                <a:gd name="connsiteX3-45" fmla="*/ 430151 w 885826"/>
                <a:gd name="connsiteY3-46" fmla="*/ 1652 h 2929015"/>
                <a:gd name="connsiteX4-47" fmla="*/ 432501 w 885826"/>
                <a:gd name="connsiteY4-48" fmla="*/ 1926 h 2929015"/>
                <a:gd name="connsiteX5-49" fmla="*/ 435859 w 885826"/>
                <a:gd name="connsiteY5-50" fmla="*/ 6170 h 2929015"/>
                <a:gd name="connsiteX6-51" fmla="*/ 645313 w 885826"/>
                <a:gd name="connsiteY6-52" fmla="*/ 171931 h 2929015"/>
                <a:gd name="connsiteX7-53" fmla="*/ 646148 w 885826"/>
                <a:gd name="connsiteY7-54" fmla="*/ 179098 h 2929015"/>
                <a:gd name="connsiteX8-55" fmla="*/ 650876 w 885826"/>
                <a:gd name="connsiteY8-56" fmla="*/ 179098 h 2929015"/>
                <a:gd name="connsiteX9-57" fmla="*/ 650875 w 885826"/>
                <a:gd name="connsiteY9-58" fmla="*/ 2049022 h 2929015"/>
                <a:gd name="connsiteX10-59" fmla="*/ 885826 w 885826"/>
                <a:gd name="connsiteY10-60" fmla="*/ 2919758 h 2929015"/>
                <a:gd name="connsiteX11-61" fmla="*/ 0 w 885826"/>
                <a:gd name="connsiteY11-62" fmla="*/ 2929015 h 2929015"/>
                <a:gd name="connsiteX12-63" fmla="*/ 180976 w 885826"/>
                <a:gd name="connsiteY12-64" fmla="*/ 2049022 h 2929015"/>
                <a:gd name="connsiteX13-65" fmla="*/ 193676 w 885826"/>
                <a:gd name="connsiteY13-66" fmla="*/ 179098 h 2929015"/>
                <a:gd name="connsiteX14-67" fmla="*/ 197891 w 885826"/>
                <a:gd name="connsiteY14-68" fmla="*/ 179098 h 2929015"/>
                <a:gd name="connsiteX15-69" fmla="*/ 198725 w 885826"/>
                <a:gd name="connsiteY15-70" fmla="*/ 171930 h 2929015"/>
                <a:gd name="connsiteX16-71" fmla="*/ 408179 w 885826"/>
                <a:gd name="connsiteY16-72" fmla="*/ 6170 h 2929015"/>
                <a:gd name="connsiteX17-73" fmla="*/ 411539 w 885826"/>
                <a:gd name="connsiteY17-74" fmla="*/ 1926 h 2929015"/>
                <a:gd name="connsiteX18-75" fmla="*/ 413888 w 885826"/>
                <a:gd name="connsiteY18-76" fmla="*/ 1653 h 2929015"/>
                <a:gd name="connsiteX19-77" fmla="*/ 415974 w 885826"/>
                <a:gd name="connsiteY19-78" fmla="*/ 0 h 2929015"/>
                <a:gd name="connsiteX0-79" fmla="*/ 423118 w 892970"/>
                <a:gd name="connsiteY0-80" fmla="*/ 0 h 2929015"/>
                <a:gd name="connsiteX1-81" fmla="*/ 429163 w 892970"/>
                <a:gd name="connsiteY1-82" fmla="*/ 705 h 2929015"/>
                <a:gd name="connsiteX2-83" fmla="*/ 435209 w 892970"/>
                <a:gd name="connsiteY2-84" fmla="*/ 1 h 2929015"/>
                <a:gd name="connsiteX3-85" fmla="*/ 437295 w 892970"/>
                <a:gd name="connsiteY3-86" fmla="*/ 1652 h 2929015"/>
                <a:gd name="connsiteX4-87" fmla="*/ 439645 w 892970"/>
                <a:gd name="connsiteY4-88" fmla="*/ 1926 h 2929015"/>
                <a:gd name="connsiteX5-89" fmla="*/ 443003 w 892970"/>
                <a:gd name="connsiteY5-90" fmla="*/ 6170 h 2929015"/>
                <a:gd name="connsiteX6-91" fmla="*/ 652457 w 892970"/>
                <a:gd name="connsiteY6-92" fmla="*/ 171931 h 2929015"/>
                <a:gd name="connsiteX7-93" fmla="*/ 653292 w 892970"/>
                <a:gd name="connsiteY7-94" fmla="*/ 179098 h 2929015"/>
                <a:gd name="connsiteX8-95" fmla="*/ 658020 w 892970"/>
                <a:gd name="connsiteY8-96" fmla="*/ 179098 h 2929015"/>
                <a:gd name="connsiteX9-97" fmla="*/ 658019 w 892970"/>
                <a:gd name="connsiteY9-98" fmla="*/ 2049022 h 2929015"/>
                <a:gd name="connsiteX10-99" fmla="*/ 892970 w 892970"/>
                <a:gd name="connsiteY10-100" fmla="*/ 2919758 h 2929015"/>
                <a:gd name="connsiteX11-101" fmla="*/ 0 w 892970"/>
                <a:gd name="connsiteY11-102" fmla="*/ 2929015 h 2929015"/>
                <a:gd name="connsiteX12-103" fmla="*/ 188120 w 892970"/>
                <a:gd name="connsiteY12-104" fmla="*/ 2049022 h 2929015"/>
                <a:gd name="connsiteX13-105" fmla="*/ 200820 w 892970"/>
                <a:gd name="connsiteY13-106" fmla="*/ 179098 h 2929015"/>
                <a:gd name="connsiteX14-107" fmla="*/ 205035 w 892970"/>
                <a:gd name="connsiteY14-108" fmla="*/ 179098 h 2929015"/>
                <a:gd name="connsiteX15-109" fmla="*/ 205869 w 892970"/>
                <a:gd name="connsiteY15-110" fmla="*/ 171930 h 2929015"/>
                <a:gd name="connsiteX16-111" fmla="*/ 415323 w 892970"/>
                <a:gd name="connsiteY16-112" fmla="*/ 6170 h 2929015"/>
                <a:gd name="connsiteX17-113" fmla="*/ 418683 w 892970"/>
                <a:gd name="connsiteY17-114" fmla="*/ 1926 h 2929015"/>
                <a:gd name="connsiteX18-115" fmla="*/ 421032 w 892970"/>
                <a:gd name="connsiteY18-116" fmla="*/ 1653 h 2929015"/>
                <a:gd name="connsiteX19-117" fmla="*/ 423118 w 892970"/>
                <a:gd name="connsiteY19-118" fmla="*/ 0 h 2929015"/>
                <a:gd name="connsiteX0-119" fmla="*/ 423118 w 892970"/>
                <a:gd name="connsiteY0-120" fmla="*/ 0 h 2929015"/>
                <a:gd name="connsiteX1-121" fmla="*/ 429163 w 892970"/>
                <a:gd name="connsiteY1-122" fmla="*/ 705 h 2929015"/>
                <a:gd name="connsiteX2-123" fmla="*/ 435209 w 892970"/>
                <a:gd name="connsiteY2-124" fmla="*/ 1 h 2929015"/>
                <a:gd name="connsiteX3-125" fmla="*/ 437295 w 892970"/>
                <a:gd name="connsiteY3-126" fmla="*/ 1652 h 2929015"/>
                <a:gd name="connsiteX4-127" fmla="*/ 439645 w 892970"/>
                <a:gd name="connsiteY4-128" fmla="*/ 1926 h 2929015"/>
                <a:gd name="connsiteX5-129" fmla="*/ 443003 w 892970"/>
                <a:gd name="connsiteY5-130" fmla="*/ 6170 h 2929015"/>
                <a:gd name="connsiteX6-131" fmla="*/ 652457 w 892970"/>
                <a:gd name="connsiteY6-132" fmla="*/ 171931 h 2929015"/>
                <a:gd name="connsiteX7-133" fmla="*/ 653292 w 892970"/>
                <a:gd name="connsiteY7-134" fmla="*/ 179098 h 2929015"/>
                <a:gd name="connsiteX8-135" fmla="*/ 658020 w 892970"/>
                <a:gd name="connsiteY8-136" fmla="*/ 179098 h 2929015"/>
                <a:gd name="connsiteX9-137" fmla="*/ 658019 w 892970"/>
                <a:gd name="connsiteY9-138" fmla="*/ 2049022 h 2929015"/>
                <a:gd name="connsiteX10-139" fmla="*/ 892970 w 892970"/>
                <a:gd name="connsiteY10-140" fmla="*/ 2919758 h 2929015"/>
                <a:gd name="connsiteX11-141" fmla="*/ 0 w 892970"/>
                <a:gd name="connsiteY11-142" fmla="*/ 2929015 h 2929015"/>
                <a:gd name="connsiteX12-143" fmla="*/ 188120 w 892970"/>
                <a:gd name="connsiteY12-144" fmla="*/ 2049022 h 2929015"/>
                <a:gd name="connsiteX13-145" fmla="*/ 200820 w 892970"/>
                <a:gd name="connsiteY13-146" fmla="*/ 179098 h 2929015"/>
                <a:gd name="connsiteX14-147" fmla="*/ 205035 w 892970"/>
                <a:gd name="connsiteY14-148" fmla="*/ 179098 h 2929015"/>
                <a:gd name="connsiteX15-149" fmla="*/ 205869 w 892970"/>
                <a:gd name="connsiteY15-150" fmla="*/ 171930 h 2929015"/>
                <a:gd name="connsiteX16-151" fmla="*/ 415323 w 892970"/>
                <a:gd name="connsiteY16-152" fmla="*/ 6170 h 2929015"/>
                <a:gd name="connsiteX17-153" fmla="*/ 418683 w 892970"/>
                <a:gd name="connsiteY17-154" fmla="*/ 1926 h 2929015"/>
                <a:gd name="connsiteX18-155" fmla="*/ 421032 w 892970"/>
                <a:gd name="connsiteY18-156" fmla="*/ 1653 h 2929015"/>
                <a:gd name="connsiteX19-157" fmla="*/ 423118 w 892970"/>
                <a:gd name="connsiteY19-158" fmla="*/ 0 h 2929015"/>
                <a:gd name="connsiteX0-159" fmla="*/ 423118 w 892970"/>
                <a:gd name="connsiteY0-160" fmla="*/ 0 h 2929015"/>
                <a:gd name="connsiteX1-161" fmla="*/ 429163 w 892970"/>
                <a:gd name="connsiteY1-162" fmla="*/ 705 h 2929015"/>
                <a:gd name="connsiteX2-163" fmla="*/ 435209 w 892970"/>
                <a:gd name="connsiteY2-164" fmla="*/ 1 h 2929015"/>
                <a:gd name="connsiteX3-165" fmla="*/ 437295 w 892970"/>
                <a:gd name="connsiteY3-166" fmla="*/ 1652 h 2929015"/>
                <a:gd name="connsiteX4-167" fmla="*/ 439645 w 892970"/>
                <a:gd name="connsiteY4-168" fmla="*/ 1926 h 2929015"/>
                <a:gd name="connsiteX5-169" fmla="*/ 443003 w 892970"/>
                <a:gd name="connsiteY5-170" fmla="*/ 6170 h 2929015"/>
                <a:gd name="connsiteX6-171" fmla="*/ 652457 w 892970"/>
                <a:gd name="connsiteY6-172" fmla="*/ 171931 h 2929015"/>
                <a:gd name="connsiteX7-173" fmla="*/ 653292 w 892970"/>
                <a:gd name="connsiteY7-174" fmla="*/ 179098 h 2929015"/>
                <a:gd name="connsiteX8-175" fmla="*/ 658020 w 892970"/>
                <a:gd name="connsiteY8-176" fmla="*/ 179098 h 2929015"/>
                <a:gd name="connsiteX9-177" fmla="*/ 658019 w 892970"/>
                <a:gd name="connsiteY9-178" fmla="*/ 2049022 h 2929015"/>
                <a:gd name="connsiteX10-179" fmla="*/ 892970 w 892970"/>
                <a:gd name="connsiteY10-180" fmla="*/ 2919758 h 2929015"/>
                <a:gd name="connsiteX11-181" fmla="*/ 0 w 892970"/>
                <a:gd name="connsiteY11-182" fmla="*/ 2929015 h 2929015"/>
                <a:gd name="connsiteX12-183" fmla="*/ 188120 w 892970"/>
                <a:gd name="connsiteY12-184" fmla="*/ 2049022 h 2929015"/>
                <a:gd name="connsiteX13-185" fmla="*/ 200820 w 892970"/>
                <a:gd name="connsiteY13-186" fmla="*/ 179098 h 2929015"/>
                <a:gd name="connsiteX14-187" fmla="*/ 205035 w 892970"/>
                <a:gd name="connsiteY14-188" fmla="*/ 179098 h 2929015"/>
                <a:gd name="connsiteX15-189" fmla="*/ 205869 w 892970"/>
                <a:gd name="connsiteY15-190" fmla="*/ 171930 h 2929015"/>
                <a:gd name="connsiteX16-191" fmla="*/ 415323 w 892970"/>
                <a:gd name="connsiteY16-192" fmla="*/ 6170 h 2929015"/>
                <a:gd name="connsiteX17-193" fmla="*/ 418683 w 892970"/>
                <a:gd name="connsiteY17-194" fmla="*/ 1926 h 2929015"/>
                <a:gd name="connsiteX18-195" fmla="*/ 421032 w 892970"/>
                <a:gd name="connsiteY18-196" fmla="*/ 1653 h 2929015"/>
                <a:gd name="connsiteX19-197" fmla="*/ 423118 w 892970"/>
                <a:gd name="connsiteY19-198" fmla="*/ 0 h 2929015"/>
                <a:gd name="connsiteX0-199" fmla="*/ 423118 w 892970"/>
                <a:gd name="connsiteY0-200" fmla="*/ 0 h 2929015"/>
                <a:gd name="connsiteX1-201" fmla="*/ 429163 w 892970"/>
                <a:gd name="connsiteY1-202" fmla="*/ 705 h 2929015"/>
                <a:gd name="connsiteX2-203" fmla="*/ 435209 w 892970"/>
                <a:gd name="connsiteY2-204" fmla="*/ 1 h 2929015"/>
                <a:gd name="connsiteX3-205" fmla="*/ 437295 w 892970"/>
                <a:gd name="connsiteY3-206" fmla="*/ 1652 h 2929015"/>
                <a:gd name="connsiteX4-207" fmla="*/ 439645 w 892970"/>
                <a:gd name="connsiteY4-208" fmla="*/ 1926 h 2929015"/>
                <a:gd name="connsiteX5-209" fmla="*/ 443003 w 892970"/>
                <a:gd name="connsiteY5-210" fmla="*/ 6170 h 2929015"/>
                <a:gd name="connsiteX6-211" fmla="*/ 652457 w 892970"/>
                <a:gd name="connsiteY6-212" fmla="*/ 171931 h 2929015"/>
                <a:gd name="connsiteX7-213" fmla="*/ 653292 w 892970"/>
                <a:gd name="connsiteY7-214" fmla="*/ 179098 h 2929015"/>
                <a:gd name="connsiteX8-215" fmla="*/ 658020 w 892970"/>
                <a:gd name="connsiteY8-216" fmla="*/ 179098 h 2929015"/>
                <a:gd name="connsiteX9-217" fmla="*/ 658019 w 892970"/>
                <a:gd name="connsiteY9-218" fmla="*/ 2049022 h 2929015"/>
                <a:gd name="connsiteX10-219" fmla="*/ 892970 w 892970"/>
                <a:gd name="connsiteY10-220" fmla="*/ 2919758 h 2929015"/>
                <a:gd name="connsiteX11-221" fmla="*/ 0 w 892970"/>
                <a:gd name="connsiteY11-222" fmla="*/ 2929015 h 2929015"/>
                <a:gd name="connsiteX12-223" fmla="*/ 188120 w 892970"/>
                <a:gd name="connsiteY12-224" fmla="*/ 2049022 h 2929015"/>
                <a:gd name="connsiteX13-225" fmla="*/ 200820 w 892970"/>
                <a:gd name="connsiteY13-226" fmla="*/ 179098 h 2929015"/>
                <a:gd name="connsiteX14-227" fmla="*/ 205035 w 892970"/>
                <a:gd name="connsiteY14-228" fmla="*/ 179098 h 2929015"/>
                <a:gd name="connsiteX15-229" fmla="*/ 205869 w 892970"/>
                <a:gd name="connsiteY15-230" fmla="*/ 171930 h 2929015"/>
                <a:gd name="connsiteX16-231" fmla="*/ 415323 w 892970"/>
                <a:gd name="connsiteY16-232" fmla="*/ 6170 h 2929015"/>
                <a:gd name="connsiteX17-233" fmla="*/ 418683 w 892970"/>
                <a:gd name="connsiteY17-234" fmla="*/ 1926 h 2929015"/>
                <a:gd name="connsiteX18-235" fmla="*/ 421032 w 892970"/>
                <a:gd name="connsiteY18-236" fmla="*/ 1653 h 2929015"/>
                <a:gd name="connsiteX19-237" fmla="*/ 423118 w 892970"/>
                <a:gd name="connsiteY19-238" fmla="*/ 0 h 2929015"/>
                <a:gd name="connsiteX0-239" fmla="*/ 423118 w 821729"/>
                <a:gd name="connsiteY0-240" fmla="*/ 0 h 2929015"/>
                <a:gd name="connsiteX1-241" fmla="*/ 429163 w 821729"/>
                <a:gd name="connsiteY1-242" fmla="*/ 705 h 2929015"/>
                <a:gd name="connsiteX2-243" fmla="*/ 435209 w 821729"/>
                <a:gd name="connsiteY2-244" fmla="*/ 1 h 2929015"/>
                <a:gd name="connsiteX3-245" fmla="*/ 437295 w 821729"/>
                <a:gd name="connsiteY3-246" fmla="*/ 1652 h 2929015"/>
                <a:gd name="connsiteX4-247" fmla="*/ 439645 w 821729"/>
                <a:gd name="connsiteY4-248" fmla="*/ 1926 h 2929015"/>
                <a:gd name="connsiteX5-249" fmla="*/ 443003 w 821729"/>
                <a:gd name="connsiteY5-250" fmla="*/ 6170 h 2929015"/>
                <a:gd name="connsiteX6-251" fmla="*/ 652457 w 821729"/>
                <a:gd name="connsiteY6-252" fmla="*/ 171931 h 2929015"/>
                <a:gd name="connsiteX7-253" fmla="*/ 653292 w 821729"/>
                <a:gd name="connsiteY7-254" fmla="*/ 179098 h 2929015"/>
                <a:gd name="connsiteX8-255" fmla="*/ 658020 w 821729"/>
                <a:gd name="connsiteY8-256" fmla="*/ 179098 h 2929015"/>
                <a:gd name="connsiteX9-257" fmla="*/ 658019 w 821729"/>
                <a:gd name="connsiteY9-258" fmla="*/ 2049022 h 2929015"/>
                <a:gd name="connsiteX10-259" fmla="*/ 821729 w 821729"/>
                <a:gd name="connsiteY10-260" fmla="*/ 2926496 h 2929015"/>
                <a:gd name="connsiteX11-261" fmla="*/ 0 w 821729"/>
                <a:gd name="connsiteY11-262" fmla="*/ 2929015 h 2929015"/>
                <a:gd name="connsiteX12-263" fmla="*/ 188120 w 821729"/>
                <a:gd name="connsiteY12-264" fmla="*/ 2049022 h 2929015"/>
                <a:gd name="connsiteX13-265" fmla="*/ 200820 w 821729"/>
                <a:gd name="connsiteY13-266" fmla="*/ 179098 h 2929015"/>
                <a:gd name="connsiteX14-267" fmla="*/ 205035 w 821729"/>
                <a:gd name="connsiteY14-268" fmla="*/ 179098 h 2929015"/>
                <a:gd name="connsiteX15-269" fmla="*/ 205869 w 821729"/>
                <a:gd name="connsiteY15-270" fmla="*/ 171930 h 2929015"/>
                <a:gd name="connsiteX16-271" fmla="*/ 415323 w 821729"/>
                <a:gd name="connsiteY16-272" fmla="*/ 6170 h 2929015"/>
                <a:gd name="connsiteX17-273" fmla="*/ 418683 w 821729"/>
                <a:gd name="connsiteY17-274" fmla="*/ 1926 h 2929015"/>
                <a:gd name="connsiteX18-275" fmla="*/ 421032 w 821729"/>
                <a:gd name="connsiteY18-276" fmla="*/ 1653 h 2929015"/>
                <a:gd name="connsiteX19-277" fmla="*/ 423118 w 821729"/>
                <a:gd name="connsiteY19-278" fmla="*/ 0 h 2929015"/>
                <a:gd name="connsiteX0-279" fmla="*/ 381561 w 780172"/>
                <a:gd name="connsiteY0-280" fmla="*/ 0 h 2926496"/>
                <a:gd name="connsiteX1-281" fmla="*/ 387606 w 780172"/>
                <a:gd name="connsiteY1-282" fmla="*/ 705 h 2926496"/>
                <a:gd name="connsiteX2-283" fmla="*/ 393652 w 780172"/>
                <a:gd name="connsiteY2-284" fmla="*/ 1 h 2926496"/>
                <a:gd name="connsiteX3-285" fmla="*/ 395738 w 780172"/>
                <a:gd name="connsiteY3-286" fmla="*/ 1652 h 2926496"/>
                <a:gd name="connsiteX4-287" fmla="*/ 398088 w 780172"/>
                <a:gd name="connsiteY4-288" fmla="*/ 1926 h 2926496"/>
                <a:gd name="connsiteX5-289" fmla="*/ 401446 w 780172"/>
                <a:gd name="connsiteY5-290" fmla="*/ 6170 h 2926496"/>
                <a:gd name="connsiteX6-291" fmla="*/ 610900 w 780172"/>
                <a:gd name="connsiteY6-292" fmla="*/ 171931 h 2926496"/>
                <a:gd name="connsiteX7-293" fmla="*/ 611735 w 780172"/>
                <a:gd name="connsiteY7-294" fmla="*/ 179098 h 2926496"/>
                <a:gd name="connsiteX8-295" fmla="*/ 616463 w 780172"/>
                <a:gd name="connsiteY8-296" fmla="*/ 179098 h 2926496"/>
                <a:gd name="connsiteX9-297" fmla="*/ 616462 w 780172"/>
                <a:gd name="connsiteY9-298" fmla="*/ 2049022 h 2926496"/>
                <a:gd name="connsiteX10-299" fmla="*/ 780172 w 780172"/>
                <a:gd name="connsiteY10-300" fmla="*/ 2926496 h 2926496"/>
                <a:gd name="connsiteX11-301" fmla="*/ 0 w 780172"/>
                <a:gd name="connsiteY11-302" fmla="*/ 2915538 h 2926496"/>
                <a:gd name="connsiteX12-303" fmla="*/ 146563 w 780172"/>
                <a:gd name="connsiteY12-304" fmla="*/ 2049022 h 2926496"/>
                <a:gd name="connsiteX13-305" fmla="*/ 159263 w 780172"/>
                <a:gd name="connsiteY13-306" fmla="*/ 179098 h 2926496"/>
                <a:gd name="connsiteX14-307" fmla="*/ 163478 w 780172"/>
                <a:gd name="connsiteY14-308" fmla="*/ 179098 h 2926496"/>
                <a:gd name="connsiteX15-309" fmla="*/ 164312 w 780172"/>
                <a:gd name="connsiteY15-310" fmla="*/ 171930 h 2926496"/>
                <a:gd name="connsiteX16-311" fmla="*/ 373766 w 780172"/>
                <a:gd name="connsiteY16-312" fmla="*/ 6170 h 2926496"/>
                <a:gd name="connsiteX17-313" fmla="*/ 377126 w 780172"/>
                <a:gd name="connsiteY17-314" fmla="*/ 1926 h 2926496"/>
                <a:gd name="connsiteX18-315" fmla="*/ 379475 w 780172"/>
                <a:gd name="connsiteY18-316" fmla="*/ 1653 h 2926496"/>
                <a:gd name="connsiteX19-317" fmla="*/ 381561 w 780172"/>
                <a:gd name="connsiteY19-318" fmla="*/ 0 h 2926496"/>
                <a:gd name="connsiteX0-319" fmla="*/ 381561 w 780172"/>
                <a:gd name="connsiteY0-320" fmla="*/ 0 h 2926496"/>
                <a:gd name="connsiteX1-321" fmla="*/ 387606 w 780172"/>
                <a:gd name="connsiteY1-322" fmla="*/ 705 h 2926496"/>
                <a:gd name="connsiteX2-323" fmla="*/ 393652 w 780172"/>
                <a:gd name="connsiteY2-324" fmla="*/ 1 h 2926496"/>
                <a:gd name="connsiteX3-325" fmla="*/ 395738 w 780172"/>
                <a:gd name="connsiteY3-326" fmla="*/ 1652 h 2926496"/>
                <a:gd name="connsiteX4-327" fmla="*/ 398088 w 780172"/>
                <a:gd name="connsiteY4-328" fmla="*/ 1926 h 2926496"/>
                <a:gd name="connsiteX5-329" fmla="*/ 401446 w 780172"/>
                <a:gd name="connsiteY5-330" fmla="*/ 6170 h 2926496"/>
                <a:gd name="connsiteX6-331" fmla="*/ 610900 w 780172"/>
                <a:gd name="connsiteY6-332" fmla="*/ 171931 h 2926496"/>
                <a:gd name="connsiteX7-333" fmla="*/ 611735 w 780172"/>
                <a:gd name="connsiteY7-334" fmla="*/ 179098 h 2926496"/>
                <a:gd name="connsiteX8-335" fmla="*/ 616463 w 780172"/>
                <a:gd name="connsiteY8-336" fmla="*/ 179098 h 2926496"/>
                <a:gd name="connsiteX9-337" fmla="*/ 616462 w 780172"/>
                <a:gd name="connsiteY9-338" fmla="*/ 2049022 h 2926496"/>
                <a:gd name="connsiteX10-339" fmla="*/ 780172 w 780172"/>
                <a:gd name="connsiteY10-340" fmla="*/ 2926496 h 2926496"/>
                <a:gd name="connsiteX11-341" fmla="*/ 0 w 780172"/>
                <a:gd name="connsiteY11-342" fmla="*/ 2915538 h 2926496"/>
                <a:gd name="connsiteX12-343" fmla="*/ 146563 w 780172"/>
                <a:gd name="connsiteY12-344" fmla="*/ 2049022 h 2926496"/>
                <a:gd name="connsiteX13-345" fmla="*/ 159263 w 780172"/>
                <a:gd name="connsiteY13-346" fmla="*/ 179098 h 2926496"/>
                <a:gd name="connsiteX14-347" fmla="*/ 163478 w 780172"/>
                <a:gd name="connsiteY14-348" fmla="*/ 179098 h 2926496"/>
                <a:gd name="connsiteX15-349" fmla="*/ 164312 w 780172"/>
                <a:gd name="connsiteY15-350" fmla="*/ 171930 h 2926496"/>
                <a:gd name="connsiteX16-351" fmla="*/ 373766 w 780172"/>
                <a:gd name="connsiteY16-352" fmla="*/ 6170 h 2926496"/>
                <a:gd name="connsiteX17-353" fmla="*/ 377126 w 780172"/>
                <a:gd name="connsiteY17-354" fmla="*/ 1926 h 2926496"/>
                <a:gd name="connsiteX18-355" fmla="*/ 379475 w 780172"/>
                <a:gd name="connsiteY18-356" fmla="*/ 1653 h 2926496"/>
                <a:gd name="connsiteX19-357" fmla="*/ 381561 w 780172"/>
                <a:gd name="connsiteY19-358" fmla="*/ 0 h 2926496"/>
                <a:gd name="connsiteX0-359" fmla="*/ 381561 w 780172"/>
                <a:gd name="connsiteY0-360" fmla="*/ 0 h 2926496"/>
                <a:gd name="connsiteX1-361" fmla="*/ 387606 w 780172"/>
                <a:gd name="connsiteY1-362" fmla="*/ 705 h 2926496"/>
                <a:gd name="connsiteX2-363" fmla="*/ 393652 w 780172"/>
                <a:gd name="connsiteY2-364" fmla="*/ 1 h 2926496"/>
                <a:gd name="connsiteX3-365" fmla="*/ 395738 w 780172"/>
                <a:gd name="connsiteY3-366" fmla="*/ 1652 h 2926496"/>
                <a:gd name="connsiteX4-367" fmla="*/ 398088 w 780172"/>
                <a:gd name="connsiteY4-368" fmla="*/ 1926 h 2926496"/>
                <a:gd name="connsiteX5-369" fmla="*/ 401446 w 780172"/>
                <a:gd name="connsiteY5-370" fmla="*/ 6170 h 2926496"/>
                <a:gd name="connsiteX6-371" fmla="*/ 610900 w 780172"/>
                <a:gd name="connsiteY6-372" fmla="*/ 171931 h 2926496"/>
                <a:gd name="connsiteX7-373" fmla="*/ 611735 w 780172"/>
                <a:gd name="connsiteY7-374" fmla="*/ 179098 h 2926496"/>
                <a:gd name="connsiteX8-375" fmla="*/ 616463 w 780172"/>
                <a:gd name="connsiteY8-376" fmla="*/ 179098 h 2926496"/>
                <a:gd name="connsiteX9-377" fmla="*/ 616462 w 780172"/>
                <a:gd name="connsiteY9-378" fmla="*/ 2049022 h 2926496"/>
                <a:gd name="connsiteX10-379" fmla="*/ 780172 w 780172"/>
                <a:gd name="connsiteY10-380" fmla="*/ 2926496 h 2926496"/>
                <a:gd name="connsiteX11-381" fmla="*/ 0 w 780172"/>
                <a:gd name="connsiteY11-382" fmla="*/ 2915538 h 2926496"/>
                <a:gd name="connsiteX12-383" fmla="*/ 146563 w 780172"/>
                <a:gd name="connsiteY12-384" fmla="*/ 2049022 h 2926496"/>
                <a:gd name="connsiteX13-385" fmla="*/ 159263 w 780172"/>
                <a:gd name="connsiteY13-386" fmla="*/ 179098 h 2926496"/>
                <a:gd name="connsiteX14-387" fmla="*/ 163478 w 780172"/>
                <a:gd name="connsiteY14-388" fmla="*/ 179098 h 2926496"/>
                <a:gd name="connsiteX15-389" fmla="*/ 164312 w 780172"/>
                <a:gd name="connsiteY15-390" fmla="*/ 171930 h 2926496"/>
                <a:gd name="connsiteX16-391" fmla="*/ 373766 w 780172"/>
                <a:gd name="connsiteY16-392" fmla="*/ 6170 h 2926496"/>
                <a:gd name="connsiteX17-393" fmla="*/ 377126 w 780172"/>
                <a:gd name="connsiteY17-394" fmla="*/ 1926 h 2926496"/>
                <a:gd name="connsiteX18-395" fmla="*/ 379475 w 780172"/>
                <a:gd name="connsiteY18-396" fmla="*/ 1653 h 2926496"/>
                <a:gd name="connsiteX19-397" fmla="*/ 381561 w 780172"/>
                <a:gd name="connsiteY19-398" fmla="*/ 0 h 2926496"/>
                <a:gd name="connsiteX0-399" fmla="*/ 381561 w 780172"/>
                <a:gd name="connsiteY0-400" fmla="*/ 0 h 2926496"/>
                <a:gd name="connsiteX1-401" fmla="*/ 387606 w 780172"/>
                <a:gd name="connsiteY1-402" fmla="*/ 705 h 2926496"/>
                <a:gd name="connsiteX2-403" fmla="*/ 393652 w 780172"/>
                <a:gd name="connsiteY2-404" fmla="*/ 1 h 2926496"/>
                <a:gd name="connsiteX3-405" fmla="*/ 395738 w 780172"/>
                <a:gd name="connsiteY3-406" fmla="*/ 1652 h 2926496"/>
                <a:gd name="connsiteX4-407" fmla="*/ 398088 w 780172"/>
                <a:gd name="connsiteY4-408" fmla="*/ 1926 h 2926496"/>
                <a:gd name="connsiteX5-409" fmla="*/ 401446 w 780172"/>
                <a:gd name="connsiteY5-410" fmla="*/ 6170 h 2926496"/>
                <a:gd name="connsiteX6-411" fmla="*/ 610900 w 780172"/>
                <a:gd name="connsiteY6-412" fmla="*/ 171931 h 2926496"/>
                <a:gd name="connsiteX7-413" fmla="*/ 611735 w 780172"/>
                <a:gd name="connsiteY7-414" fmla="*/ 179098 h 2926496"/>
                <a:gd name="connsiteX8-415" fmla="*/ 616463 w 780172"/>
                <a:gd name="connsiteY8-416" fmla="*/ 179098 h 2926496"/>
                <a:gd name="connsiteX9-417" fmla="*/ 616462 w 780172"/>
                <a:gd name="connsiteY9-418" fmla="*/ 2049022 h 2926496"/>
                <a:gd name="connsiteX10-419" fmla="*/ 780172 w 780172"/>
                <a:gd name="connsiteY10-420" fmla="*/ 2926496 h 2926496"/>
                <a:gd name="connsiteX11-421" fmla="*/ 0 w 780172"/>
                <a:gd name="connsiteY11-422" fmla="*/ 2915538 h 2926496"/>
                <a:gd name="connsiteX12-423" fmla="*/ 146563 w 780172"/>
                <a:gd name="connsiteY12-424" fmla="*/ 2049022 h 2926496"/>
                <a:gd name="connsiteX13-425" fmla="*/ 159263 w 780172"/>
                <a:gd name="connsiteY13-426" fmla="*/ 179098 h 2926496"/>
                <a:gd name="connsiteX14-427" fmla="*/ 163478 w 780172"/>
                <a:gd name="connsiteY14-428" fmla="*/ 179098 h 2926496"/>
                <a:gd name="connsiteX15-429" fmla="*/ 164312 w 780172"/>
                <a:gd name="connsiteY15-430" fmla="*/ 171930 h 2926496"/>
                <a:gd name="connsiteX16-431" fmla="*/ 373766 w 780172"/>
                <a:gd name="connsiteY16-432" fmla="*/ 6170 h 2926496"/>
                <a:gd name="connsiteX17-433" fmla="*/ 377126 w 780172"/>
                <a:gd name="connsiteY17-434" fmla="*/ 1926 h 2926496"/>
                <a:gd name="connsiteX18-435" fmla="*/ 379475 w 780172"/>
                <a:gd name="connsiteY18-436" fmla="*/ 1653 h 2926496"/>
                <a:gd name="connsiteX19-437" fmla="*/ 381561 w 780172"/>
                <a:gd name="connsiteY19-438" fmla="*/ 0 h 2926496"/>
                <a:gd name="connsiteX0-439" fmla="*/ 381561 w 792046"/>
                <a:gd name="connsiteY0-440" fmla="*/ 0 h 2926496"/>
                <a:gd name="connsiteX1-441" fmla="*/ 387606 w 792046"/>
                <a:gd name="connsiteY1-442" fmla="*/ 705 h 2926496"/>
                <a:gd name="connsiteX2-443" fmla="*/ 393652 w 792046"/>
                <a:gd name="connsiteY2-444" fmla="*/ 1 h 2926496"/>
                <a:gd name="connsiteX3-445" fmla="*/ 395738 w 792046"/>
                <a:gd name="connsiteY3-446" fmla="*/ 1652 h 2926496"/>
                <a:gd name="connsiteX4-447" fmla="*/ 398088 w 792046"/>
                <a:gd name="connsiteY4-448" fmla="*/ 1926 h 2926496"/>
                <a:gd name="connsiteX5-449" fmla="*/ 401446 w 792046"/>
                <a:gd name="connsiteY5-450" fmla="*/ 6170 h 2926496"/>
                <a:gd name="connsiteX6-451" fmla="*/ 610900 w 792046"/>
                <a:gd name="connsiteY6-452" fmla="*/ 171931 h 2926496"/>
                <a:gd name="connsiteX7-453" fmla="*/ 611735 w 792046"/>
                <a:gd name="connsiteY7-454" fmla="*/ 179098 h 2926496"/>
                <a:gd name="connsiteX8-455" fmla="*/ 616463 w 792046"/>
                <a:gd name="connsiteY8-456" fmla="*/ 179098 h 2926496"/>
                <a:gd name="connsiteX9-457" fmla="*/ 616462 w 792046"/>
                <a:gd name="connsiteY9-458" fmla="*/ 2049022 h 2926496"/>
                <a:gd name="connsiteX10-459" fmla="*/ 792046 w 792046"/>
                <a:gd name="connsiteY10-460" fmla="*/ 2926496 h 2926496"/>
                <a:gd name="connsiteX11-461" fmla="*/ 0 w 792046"/>
                <a:gd name="connsiteY11-462" fmla="*/ 2915538 h 2926496"/>
                <a:gd name="connsiteX12-463" fmla="*/ 146563 w 792046"/>
                <a:gd name="connsiteY12-464" fmla="*/ 2049022 h 2926496"/>
                <a:gd name="connsiteX13-465" fmla="*/ 159263 w 792046"/>
                <a:gd name="connsiteY13-466" fmla="*/ 179098 h 2926496"/>
                <a:gd name="connsiteX14-467" fmla="*/ 163478 w 792046"/>
                <a:gd name="connsiteY14-468" fmla="*/ 179098 h 2926496"/>
                <a:gd name="connsiteX15-469" fmla="*/ 164312 w 792046"/>
                <a:gd name="connsiteY15-470" fmla="*/ 171930 h 2926496"/>
                <a:gd name="connsiteX16-471" fmla="*/ 373766 w 792046"/>
                <a:gd name="connsiteY16-472" fmla="*/ 6170 h 2926496"/>
                <a:gd name="connsiteX17-473" fmla="*/ 377126 w 792046"/>
                <a:gd name="connsiteY17-474" fmla="*/ 1926 h 2926496"/>
                <a:gd name="connsiteX18-475" fmla="*/ 379475 w 792046"/>
                <a:gd name="connsiteY18-476" fmla="*/ 1653 h 2926496"/>
                <a:gd name="connsiteX19-477" fmla="*/ 381561 w 792046"/>
                <a:gd name="connsiteY19-478" fmla="*/ 0 h 2926496"/>
                <a:gd name="connsiteX0-479" fmla="*/ 387498 w 797983"/>
                <a:gd name="connsiteY0-480" fmla="*/ 0 h 2926496"/>
                <a:gd name="connsiteX1-481" fmla="*/ 393543 w 797983"/>
                <a:gd name="connsiteY1-482" fmla="*/ 705 h 2926496"/>
                <a:gd name="connsiteX2-483" fmla="*/ 399589 w 797983"/>
                <a:gd name="connsiteY2-484" fmla="*/ 1 h 2926496"/>
                <a:gd name="connsiteX3-485" fmla="*/ 401675 w 797983"/>
                <a:gd name="connsiteY3-486" fmla="*/ 1652 h 2926496"/>
                <a:gd name="connsiteX4-487" fmla="*/ 404025 w 797983"/>
                <a:gd name="connsiteY4-488" fmla="*/ 1926 h 2926496"/>
                <a:gd name="connsiteX5-489" fmla="*/ 407383 w 797983"/>
                <a:gd name="connsiteY5-490" fmla="*/ 6170 h 2926496"/>
                <a:gd name="connsiteX6-491" fmla="*/ 616837 w 797983"/>
                <a:gd name="connsiteY6-492" fmla="*/ 171931 h 2926496"/>
                <a:gd name="connsiteX7-493" fmla="*/ 617672 w 797983"/>
                <a:gd name="connsiteY7-494" fmla="*/ 179098 h 2926496"/>
                <a:gd name="connsiteX8-495" fmla="*/ 622400 w 797983"/>
                <a:gd name="connsiteY8-496" fmla="*/ 179098 h 2926496"/>
                <a:gd name="connsiteX9-497" fmla="*/ 622399 w 797983"/>
                <a:gd name="connsiteY9-498" fmla="*/ 2049022 h 2926496"/>
                <a:gd name="connsiteX10-499" fmla="*/ 797983 w 797983"/>
                <a:gd name="connsiteY10-500" fmla="*/ 2926496 h 2926496"/>
                <a:gd name="connsiteX11-501" fmla="*/ 0 w 797983"/>
                <a:gd name="connsiteY11-502" fmla="*/ 2915538 h 2926496"/>
                <a:gd name="connsiteX12-503" fmla="*/ 152500 w 797983"/>
                <a:gd name="connsiteY12-504" fmla="*/ 2049022 h 2926496"/>
                <a:gd name="connsiteX13-505" fmla="*/ 165200 w 797983"/>
                <a:gd name="connsiteY13-506" fmla="*/ 179098 h 2926496"/>
                <a:gd name="connsiteX14-507" fmla="*/ 169415 w 797983"/>
                <a:gd name="connsiteY14-508" fmla="*/ 179098 h 2926496"/>
                <a:gd name="connsiteX15-509" fmla="*/ 170249 w 797983"/>
                <a:gd name="connsiteY15-510" fmla="*/ 171930 h 2926496"/>
                <a:gd name="connsiteX16-511" fmla="*/ 379703 w 797983"/>
                <a:gd name="connsiteY16-512" fmla="*/ 6170 h 2926496"/>
                <a:gd name="connsiteX17-513" fmla="*/ 383063 w 797983"/>
                <a:gd name="connsiteY17-514" fmla="*/ 1926 h 2926496"/>
                <a:gd name="connsiteX18-515" fmla="*/ 385412 w 797983"/>
                <a:gd name="connsiteY18-516" fmla="*/ 1653 h 2926496"/>
                <a:gd name="connsiteX19-517" fmla="*/ 387498 w 797983"/>
                <a:gd name="connsiteY19-518" fmla="*/ 0 h 2926496"/>
                <a:gd name="connsiteX0-519" fmla="*/ 375625 w 786110"/>
                <a:gd name="connsiteY0-520" fmla="*/ 0 h 2926496"/>
                <a:gd name="connsiteX1-521" fmla="*/ 381670 w 786110"/>
                <a:gd name="connsiteY1-522" fmla="*/ 705 h 2926496"/>
                <a:gd name="connsiteX2-523" fmla="*/ 387716 w 786110"/>
                <a:gd name="connsiteY2-524" fmla="*/ 1 h 2926496"/>
                <a:gd name="connsiteX3-525" fmla="*/ 389802 w 786110"/>
                <a:gd name="connsiteY3-526" fmla="*/ 1652 h 2926496"/>
                <a:gd name="connsiteX4-527" fmla="*/ 392152 w 786110"/>
                <a:gd name="connsiteY4-528" fmla="*/ 1926 h 2926496"/>
                <a:gd name="connsiteX5-529" fmla="*/ 395510 w 786110"/>
                <a:gd name="connsiteY5-530" fmla="*/ 6170 h 2926496"/>
                <a:gd name="connsiteX6-531" fmla="*/ 604964 w 786110"/>
                <a:gd name="connsiteY6-532" fmla="*/ 171931 h 2926496"/>
                <a:gd name="connsiteX7-533" fmla="*/ 605799 w 786110"/>
                <a:gd name="connsiteY7-534" fmla="*/ 179098 h 2926496"/>
                <a:gd name="connsiteX8-535" fmla="*/ 610527 w 786110"/>
                <a:gd name="connsiteY8-536" fmla="*/ 179098 h 2926496"/>
                <a:gd name="connsiteX9-537" fmla="*/ 610526 w 786110"/>
                <a:gd name="connsiteY9-538" fmla="*/ 2049022 h 2926496"/>
                <a:gd name="connsiteX10-539" fmla="*/ 786110 w 786110"/>
                <a:gd name="connsiteY10-540" fmla="*/ 2926496 h 2926496"/>
                <a:gd name="connsiteX11-541" fmla="*/ 0 w 786110"/>
                <a:gd name="connsiteY11-542" fmla="*/ 2915538 h 2926496"/>
                <a:gd name="connsiteX12-543" fmla="*/ 140627 w 786110"/>
                <a:gd name="connsiteY12-544" fmla="*/ 2049022 h 2926496"/>
                <a:gd name="connsiteX13-545" fmla="*/ 153327 w 786110"/>
                <a:gd name="connsiteY13-546" fmla="*/ 179098 h 2926496"/>
                <a:gd name="connsiteX14-547" fmla="*/ 157542 w 786110"/>
                <a:gd name="connsiteY14-548" fmla="*/ 179098 h 2926496"/>
                <a:gd name="connsiteX15-549" fmla="*/ 158376 w 786110"/>
                <a:gd name="connsiteY15-550" fmla="*/ 171930 h 2926496"/>
                <a:gd name="connsiteX16-551" fmla="*/ 367830 w 786110"/>
                <a:gd name="connsiteY16-552" fmla="*/ 6170 h 2926496"/>
                <a:gd name="connsiteX17-553" fmla="*/ 371190 w 786110"/>
                <a:gd name="connsiteY17-554" fmla="*/ 1926 h 2926496"/>
                <a:gd name="connsiteX18-555" fmla="*/ 373539 w 786110"/>
                <a:gd name="connsiteY18-556" fmla="*/ 1653 h 2926496"/>
                <a:gd name="connsiteX19-557" fmla="*/ 375625 w 786110"/>
                <a:gd name="connsiteY19-558" fmla="*/ 0 h 2926496"/>
                <a:gd name="connsiteX0-559" fmla="*/ 378594 w 789079"/>
                <a:gd name="connsiteY0-560" fmla="*/ 0 h 2926496"/>
                <a:gd name="connsiteX1-561" fmla="*/ 384639 w 789079"/>
                <a:gd name="connsiteY1-562" fmla="*/ 705 h 2926496"/>
                <a:gd name="connsiteX2-563" fmla="*/ 390685 w 789079"/>
                <a:gd name="connsiteY2-564" fmla="*/ 1 h 2926496"/>
                <a:gd name="connsiteX3-565" fmla="*/ 392771 w 789079"/>
                <a:gd name="connsiteY3-566" fmla="*/ 1652 h 2926496"/>
                <a:gd name="connsiteX4-567" fmla="*/ 395121 w 789079"/>
                <a:gd name="connsiteY4-568" fmla="*/ 1926 h 2926496"/>
                <a:gd name="connsiteX5-569" fmla="*/ 398479 w 789079"/>
                <a:gd name="connsiteY5-570" fmla="*/ 6170 h 2926496"/>
                <a:gd name="connsiteX6-571" fmla="*/ 607933 w 789079"/>
                <a:gd name="connsiteY6-572" fmla="*/ 171931 h 2926496"/>
                <a:gd name="connsiteX7-573" fmla="*/ 608768 w 789079"/>
                <a:gd name="connsiteY7-574" fmla="*/ 179098 h 2926496"/>
                <a:gd name="connsiteX8-575" fmla="*/ 613496 w 789079"/>
                <a:gd name="connsiteY8-576" fmla="*/ 179098 h 2926496"/>
                <a:gd name="connsiteX9-577" fmla="*/ 613495 w 789079"/>
                <a:gd name="connsiteY9-578" fmla="*/ 2049022 h 2926496"/>
                <a:gd name="connsiteX10-579" fmla="*/ 789079 w 789079"/>
                <a:gd name="connsiteY10-580" fmla="*/ 2926496 h 2926496"/>
                <a:gd name="connsiteX11-581" fmla="*/ 0 w 789079"/>
                <a:gd name="connsiteY11-582" fmla="*/ 2922277 h 2926496"/>
                <a:gd name="connsiteX12-583" fmla="*/ 143596 w 789079"/>
                <a:gd name="connsiteY12-584" fmla="*/ 2049022 h 2926496"/>
                <a:gd name="connsiteX13-585" fmla="*/ 156296 w 789079"/>
                <a:gd name="connsiteY13-586" fmla="*/ 179098 h 2926496"/>
                <a:gd name="connsiteX14-587" fmla="*/ 160511 w 789079"/>
                <a:gd name="connsiteY14-588" fmla="*/ 179098 h 2926496"/>
                <a:gd name="connsiteX15-589" fmla="*/ 161345 w 789079"/>
                <a:gd name="connsiteY15-590" fmla="*/ 171930 h 2926496"/>
                <a:gd name="connsiteX16-591" fmla="*/ 370799 w 789079"/>
                <a:gd name="connsiteY16-592" fmla="*/ 6170 h 2926496"/>
                <a:gd name="connsiteX17-593" fmla="*/ 374159 w 789079"/>
                <a:gd name="connsiteY17-594" fmla="*/ 1926 h 2926496"/>
                <a:gd name="connsiteX18-595" fmla="*/ 376508 w 789079"/>
                <a:gd name="connsiteY18-596" fmla="*/ 1653 h 2926496"/>
                <a:gd name="connsiteX19-597" fmla="*/ 378594 w 789079"/>
                <a:gd name="connsiteY19-598" fmla="*/ 0 h 29264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77" y="connsiteY19-78"/>
                </a:cxn>
              </a:cxnLst>
              <a:rect l="l" t="t" r="r" b="b"/>
              <a:pathLst>
                <a:path w="789079" h="2926496">
                  <a:moveTo>
                    <a:pt x="378594" y="0"/>
                  </a:moveTo>
                  <a:lnTo>
                    <a:pt x="384639" y="705"/>
                  </a:lnTo>
                  <a:lnTo>
                    <a:pt x="390685" y="1"/>
                  </a:lnTo>
                  <a:lnTo>
                    <a:pt x="392771" y="1652"/>
                  </a:lnTo>
                  <a:lnTo>
                    <a:pt x="395121" y="1926"/>
                  </a:lnTo>
                  <a:lnTo>
                    <a:pt x="398479" y="6170"/>
                  </a:lnTo>
                  <a:lnTo>
                    <a:pt x="607933" y="171931"/>
                  </a:lnTo>
                  <a:cubicBezTo>
                    <a:pt x="608211" y="174320"/>
                    <a:pt x="608490" y="176709"/>
                    <a:pt x="608768" y="179098"/>
                  </a:cubicBezTo>
                  <a:lnTo>
                    <a:pt x="613496" y="179098"/>
                  </a:lnTo>
                  <a:cubicBezTo>
                    <a:pt x="613496" y="802406"/>
                    <a:pt x="613495" y="1425714"/>
                    <a:pt x="613495" y="2049022"/>
                  </a:cubicBezTo>
                  <a:cubicBezTo>
                    <a:pt x="624078" y="2396636"/>
                    <a:pt x="622922" y="2766816"/>
                    <a:pt x="789079" y="2926496"/>
                  </a:cubicBezTo>
                  <a:lnTo>
                    <a:pt x="0" y="2922277"/>
                  </a:lnTo>
                  <a:cubicBezTo>
                    <a:pt x="155989" y="2679726"/>
                    <a:pt x="140834" y="2460757"/>
                    <a:pt x="143596" y="2049022"/>
                  </a:cubicBezTo>
                  <a:cubicBezTo>
                    <a:pt x="147829" y="1425713"/>
                    <a:pt x="152063" y="802406"/>
                    <a:pt x="156296" y="179098"/>
                  </a:cubicBezTo>
                  <a:lnTo>
                    <a:pt x="160511" y="179098"/>
                  </a:lnTo>
                  <a:lnTo>
                    <a:pt x="161345" y="171930"/>
                  </a:lnTo>
                  <a:lnTo>
                    <a:pt x="370799" y="6170"/>
                  </a:lnTo>
                  <a:lnTo>
                    <a:pt x="374159" y="1926"/>
                  </a:lnTo>
                  <a:lnTo>
                    <a:pt x="376508" y="1653"/>
                  </a:lnTo>
                  <a:lnTo>
                    <a:pt x="378594" y="0"/>
                  </a:lnTo>
                  <a:close/>
                </a:path>
              </a:pathLst>
            </a:custGeom>
            <a:solidFill>
              <a:srgbClr val="DA231B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4311" y="4330668"/>
            <a:ext cx="3108178" cy="1143788"/>
            <a:chOff x="973211" y="4495768"/>
            <a:chExt cx="3108178" cy="1143788"/>
          </a:xfrm>
        </p:grpSpPr>
        <p:sp>
          <p:nvSpPr>
            <p:cNvPr id="13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4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52711" y="2425668"/>
            <a:ext cx="3108178" cy="1143788"/>
            <a:chOff x="973211" y="4495768"/>
            <a:chExt cx="3108178" cy="1143788"/>
          </a:xfrm>
        </p:grpSpPr>
        <p:sp>
          <p:nvSpPr>
            <p:cNvPr id="16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8199511" y="4330668"/>
            <a:ext cx="3108178" cy="1143788"/>
            <a:chOff x="973211" y="4495768"/>
            <a:chExt cx="3108178" cy="1143788"/>
          </a:xfrm>
        </p:grpSpPr>
        <p:sp>
          <p:nvSpPr>
            <p:cNvPr id="1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7031111" y="2425668"/>
            <a:ext cx="3108178" cy="1143788"/>
            <a:chOff x="973211" y="4495768"/>
            <a:chExt cx="3108178" cy="1143788"/>
          </a:xfrm>
        </p:grpSpPr>
        <p:sp>
          <p:nvSpPr>
            <p:cNvPr id="22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36785" y="3370524"/>
            <a:ext cx="9292033" cy="1201476"/>
            <a:chOff x="1436785" y="2570424"/>
            <a:chExt cx="9292033" cy="1201476"/>
          </a:xfrm>
        </p:grpSpPr>
        <p:sp>
          <p:nvSpPr>
            <p:cNvPr id="2" name="Oval 9"/>
            <p:cNvSpPr/>
            <p:nvPr/>
          </p:nvSpPr>
          <p:spPr>
            <a:xfrm>
              <a:off x="1436785" y="2570424"/>
              <a:ext cx="1236890" cy="12014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Oval 33"/>
            <p:cNvSpPr/>
            <p:nvPr/>
          </p:nvSpPr>
          <p:spPr>
            <a:xfrm>
              <a:off x="4126336" y="2570424"/>
              <a:ext cx="1236890" cy="12014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47"/>
            <p:cNvSpPr/>
            <p:nvPr/>
          </p:nvSpPr>
          <p:spPr>
            <a:xfrm>
              <a:off x="6815887" y="2570424"/>
              <a:ext cx="1236890" cy="12014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58"/>
            <p:cNvSpPr/>
            <p:nvPr/>
          </p:nvSpPr>
          <p:spPr>
            <a:xfrm>
              <a:off x="9491928" y="2570424"/>
              <a:ext cx="1236890" cy="12014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03"/>
            <p:cNvSpPr>
              <a:spLocks noEditPoints="1"/>
            </p:cNvSpPr>
            <p:nvPr/>
          </p:nvSpPr>
          <p:spPr bwMode="auto">
            <a:xfrm>
              <a:off x="7204027" y="2914345"/>
              <a:ext cx="460610" cy="452204"/>
            </a:xfrm>
            <a:custGeom>
              <a:avLst/>
              <a:gdLst>
                <a:gd name="T0" fmla="*/ 128 w 130"/>
                <a:gd name="T1" fmla="*/ 36 h 128"/>
                <a:gd name="T2" fmla="*/ 128 w 130"/>
                <a:gd name="T3" fmla="*/ 12 h 128"/>
                <a:gd name="T4" fmla="*/ 125 w 130"/>
                <a:gd name="T5" fmla="*/ 38 h 128"/>
                <a:gd name="T6" fmla="*/ 130 w 130"/>
                <a:gd name="T7" fmla="*/ 60 h 128"/>
                <a:gd name="T8" fmla="*/ 128 w 130"/>
                <a:gd name="T9" fmla="*/ 64 h 128"/>
                <a:gd name="T10" fmla="*/ 128 w 130"/>
                <a:gd name="T11" fmla="*/ 88 h 128"/>
                <a:gd name="T12" fmla="*/ 128 w 130"/>
                <a:gd name="T13" fmla="*/ 64 h 128"/>
                <a:gd name="T14" fmla="*/ 125 w 130"/>
                <a:gd name="T15" fmla="*/ 114 h 128"/>
                <a:gd name="T16" fmla="*/ 130 w 130"/>
                <a:gd name="T17" fmla="*/ 93 h 128"/>
                <a:gd name="T18" fmla="*/ 121 w 130"/>
                <a:gd name="T19" fmla="*/ 12 h 128"/>
                <a:gd name="T20" fmla="*/ 121 w 130"/>
                <a:gd name="T21" fmla="*/ 62 h 128"/>
                <a:gd name="T22" fmla="*/ 121 w 130"/>
                <a:gd name="T23" fmla="*/ 90 h 128"/>
                <a:gd name="T24" fmla="*/ 109 w 130"/>
                <a:gd name="T25" fmla="*/ 128 h 128"/>
                <a:gd name="T26" fmla="*/ 10 w 130"/>
                <a:gd name="T27" fmla="*/ 116 h 128"/>
                <a:gd name="T28" fmla="*/ 4 w 130"/>
                <a:gd name="T29" fmla="*/ 116 h 128"/>
                <a:gd name="T30" fmla="*/ 6 w 130"/>
                <a:gd name="T31" fmla="*/ 108 h 128"/>
                <a:gd name="T32" fmla="*/ 10 w 130"/>
                <a:gd name="T33" fmla="*/ 104 h 128"/>
                <a:gd name="T34" fmla="*/ 4 w 130"/>
                <a:gd name="T35" fmla="*/ 104 h 128"/>
                <a:gd name="T36" fmla="*/ 6 w 130"/>
                <a:gd name="T37" fmla="*/ 95 h 128"/>
                <a:gd name="T38" fmla="*/ 10 w 130"/>
                <a:gd name="T39" fmla="*/ 91 h 128"/>
                <a:gd name="T40" fmla="*/ 4 w 130"/>
                <a:gd name="T41" fmla="*/ 91 h 128"/>
                <a:gd name="T42" fmla="*/ 6 w 130"/>
                <a:gd name="T43" fmla="*/ 83 h 128"/>
                <a:gd name="T44" fmla="*/ 10 w 130"/>
                <a:gd name="T45" fmla="*/ 49 h 128"/>
                <a:gd name="T46" fmla="*/ 4 w 130"/>
                <a:gd name="T47" fmla="*/ 49 h 128"/>
                <a:gd name="T48" fmla="*/ 6 w 130"/>
                <a:gd name="T49" fmla="*/ 41 h 128"/>
                <a:gd name="T50" fmla="*/ 10 w 130"/>
                <a:gd name="T51" fmla="*/ 36 h 128"/>
                <a:gd name="T52" fmla="*/ 4 w 130"/>
                <a:gd name="T53" fmla="*/ 36 h 128"/>
                <a:gd name="T54" fmla="*/ 6 w 130"/>
                <a:gd name="T55" fmla="*/ 28 h 128"/>
                <a:gd name="T56" fmla="*/ 10 w 130"/>
                <a:gd name="T57" fmla="*/ 24 h 128"/>
                <a:gd name="T58" fmla="*/ 4 w 130"/>
                <a:gd name="T59" fmla="*/ 24 h 128"/>
                <a:gd name="T60" fmla="*/ 6 w 130"/>
                <a:gd name="T61" fmla="*/ 15 h 128"/>
                <a:gd name="T62" fmla="*/ 10 w 130"/>
                <a:gd name="T63" fmla="*/ 12 h 128"/>
                <a:gd name="T64" fmla="*/ 121 w 130"/>
                <a:gd name="T65" fmla="*/ 12 h 128"/>
                <a:gd name="T66" fmla="*/ 13 w 130"/>
                <a:gd name="T67" fmla="*/ 107 h 128"/>
                <a:gd name="T68" fmla="*/ 17 w 130"/>
                <a:gd name="T69" fmla="*/ 112 h 128"/>
                <a:gd name="T70" fmla="*/ 13 w 130"/>
                <a:gd name="T71" fmla="*/ 117 h 128"/>
                <a:gd name="T72" fmla="*/ 21 w 130"/>
                <a:gd name="T73" fmla="*/ 108 h 128"/>
                <a:gd name="T74" fmla="*/ 13 w 130"/>
                <a:gd name="T75" fmla="*/ 94 h 128"/>
                <a:gd name="T76" fmla="*/ 17 w 130"/>
                <a:gd name="T77" fmla="*/ 99 h 128"/>
                <a:gd name="T78" fmla="*/ 13 w 130"/>
                <a:gd name="T79" fmla="*/ 105 h 128"/>
                <a:gd name="T80" fmla="*/ 21 w 130"/>
                <a:gd name="T81" fmla="*/ 96 h 128"/>
                <a:gd name="T82" fmla="*/ 13 w 130"/>
                <a:gd name="T83" fmla="*/ 82 h 128"/>
                <a:gd name="T84" fmla="*/ 17 w 130"/>
                <a:gd name="T85" fmla="*/ 87 h 128"/>
                <a:gd name="T86" fmla="*/ 13 w 130"/>
                <a:gd name="T87" fmla="*/ 92 h 128"/>
                <a:gd name="T88" fmla="*/ 21 w 130"/>
                <a:gd name="T89" fmla="*/ 83 h 128"/>
                <a:gd name="T90" fmla="*/ 13 w 130"/>
                <a:gd name="T91" fmla="*/ 40 h 128"/>
                <a:gd name="T92" fmla="*/ 17 w 130"/>
                <a:gd name="T93" fmla="*/ 45 h 128"/>
                <a:gd name="T94" fmla="*/ 13 w 130"/>
                <a:gd name="T95" fmla="*/ 50 h 128"/>
                <a:gd name="T96" fmla="*/ 21 w 130"/>
                <a:gd name="T97" fmla="*/ 41 h 128"/>
                <a:gd name="T98" fmla="*/ 13 w 130"/>
                <a:gd name="T99" fmla="*/ 27 h 128"/>
                <a:gd name="T100" fmla="*/ 17 w 130"/>
                <a:gd name="T101" fmla="*/ 32 h 128"/>
                <a:gd name="T102" fmla="*/ 13 w 130"/>
                <a:gd name="T103" fmla="*/ 37 h 128"/>
                <a:gd name="T104" fmla="*/ 21 w 130"/>
                <a:gd name="T105" fmla="*/ 28 h 128"/>
                <a:gd name="T106" fmla="*/ 13 w 130"/>
                <a:gd name="T107" fmla="*/ 14 h 128"/>
                <a:gd name="T108" fmla="*/ 17 w 130"/>
                <a:gd name="T109" fmla="*/ 19 h 128"/>
                <a:gd name="T110" fmla="*/ 13 w 130"/>
                <a:gd name="T111" fmla="*/ 24 h 128"/>
                <a:gd name="T112" fmla="*/ 21 w 130"/>
                <a:gd name="T113" fmla="*/ 15 h 128"/>
                <a:gd name="T114" fmla="*/ 48 w 130"/>
                <a:gd name="T115" fmla="*/ 19 h 128"/>
                <a:gd name="T116" fmla="*/ 89 w 130"/>
                <a:gd name="T117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128">
                  <a:moveTo>
                    <a:pt x="130" y="15"/>
                  </a:moveTo>
                  <a:cubicBezTo>
                    <a:pt x="130" y="34"/>
                    <a:pt x="130" y="34"/>
                    <a:pt x="130" y="34"/>
                  </a:cubicBezTo>
                  <a:cubicBezTo>
                    <a:pt x="130" y="35"/>
                    <a:pt x="129" y="36"/>
                    <a:pt x="128" y="3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30" y="13"/>
                    <a:pt x="130" y="15"/>
                  </a:cubicBezTo>
                  <a:close/>
                  <a:moveTo>
                    <a:pt x="128" y="38"/>
                  </a:moveTo>
                  <a:cubicBezTo>
                    <a:pt x="125" y="38"/>
                    <a:pt x="125" y="38"/>
                    <a:pt x="125" y="38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9" y="62"/>
                    <a:pt x="130" y="61"/>
                    <a:pt x="130" y="60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0" y="39"/>
                    <a:pt x="129" y="38"/>
                    <a:pt x="128" y="38"/>
                  </a:cubicBezTo>
                  <a:close/>
                  <a:moveTo>
                    <a:pt x="128" y="64"/>
                  </a:moveTo>
                  <a:cubicBezTo>
                    <a:pt x="125" y="64"/>
                    <a:pt x="125" y="64"/>
                    <a:pt x="125" y="64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9" y="88"/>
                    <a:pt x="130" y="87"/>
                    <a:pt x="130" y="86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65"/>
                    <a:pt x="129" y="64"/>
                    <a:pt x="128" y="64"/>
                  </a:cubicBezTo>
                  <a:close/>
                  <a:moveTo>
                    <a:pt x="128" y="90"/>
                  </a:moveTo>
                  <a:cubicBezTo>
                    <a:pt x="125" y="90"/>
                    <a:pt x="125" y="90"/>
                    <a:pt x="125" y="90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29" y="114"/>
                    <a:pt x="130" y="113"/>
                    <a:pt x="130" y="112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1"/>
                    <a:pt x="129" y="90"/>
                    <a:pt x="128" y="90"/>
                  </a:cubicBezTo>
                  <a:close/>
                  <a:moveTo>
                    <a:pt x="121" y="12"/>
                  </a:moveTo>
                  <a:cubicBezTo>
                    <a:pt x="121" y="12"/>
                    <a:pt x="121" y="12"/>
                    <a:pt x="121" y="12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114"/>
                    <a:pt x="121" y="114"/>
                    <a:pt x="121" y="114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21" y="123"/>
                    <a:pt x="115" y="128"/>
                    <a:pt x="109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5" y="128"/>
                    <a:pt x="10" y="123"/>
                    <a:pt x="10" y="117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2" y="116"/>
                    <a:pt x="0" y="115"/>
                    <a:pt x="0" y="112"/>
                  </a:cubicBezTo>
                  <a:cubicBezTo>
                    <a:pt x="0" y="110"/>
                    <a:pt x="2" y="108"/>
                    <a:pt x="4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4"/>
                    <a:pt x="0" y="102"/>
                    <a:pt x="0" y="99"/>
                  </a:cubicBezTo>
                  <a:cubicBezTo>
                    <a:pt x="0" y="97"/>
                    <a:pt x="2" y="95"/>
                    <a:pt x="4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7"/>
                  </a:cubicBezTo>
                  <a:cubicBezTo>
                    <a:pt x="0" y="84"/>
                    <a:pt x="2" y="83"/>
                    <a:pt x="4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3"/>
                    <a:pt x="2" y="41"/>
                    <a:pt x="4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6"/>
                    <a:pt x="0" y="34"/>
                    <a:pt x="0" y="32"/>
                  </a:cubicBezTo>
                  <a:cubicBezTo>
                    <a:pt x="0" y="30"/>
                    <a:pt x="2" y="28"/>
                    <a:pt x="4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6"/>
                    <a:pt x="15" y="0"/>
                    <a:pt x="22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1" y="6"/>
                    <a:pt x="121" y="12"/>
                  </a:cubicBezTo>
                  <a:close/>
                  <a:moveTo>
                    <a:pt x="21" y="108"/>
                  </a:moveTo>
                  <a:cubicBezTo>
                    <a:pt x="21" y="108"/>
                    <a:pt x="20" y="107"/>
                    <a:pt x="2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7"/>
                    <a:pt x="12" y="108"/>
                    <a:pt x="1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5" y="108"/>
                    <a:pt x="17" y="110"/>
                    <a:pt x="17" y="112"/>
                  </a:cubicBezTo>
                  <a:cubicBezTo>
                    <a:pt x="17" y="115"/>
                    <a:pt x="15" y="116"/>
                    <a:pt x="13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7"/>
                    <a:pt x="13" y="117"/>
                    <a:pt x="13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1" y="117"/>
                    <a:pt x="21" y="116"/>
                  </a:cubicBezTo>
                  <a:lnTo>
                    <a:pt x="21" y="108"/>
                  </a:lnTo>
                  <a:close/>
                  <a:moveTo>
                    <a:pt x="21" y="96"/>
                  </a:moveTo>
                  <a:cubicBezTo>
                    <a:pt x="21" y="95"/>
                    <a:pt x="20" y="94"/>
                    <a:pt x="20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4"/>
                    <a:pt x="12" y="95"/>
                    <a:pt x="12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5" y="95"/>
                    <a:pt x="17" y="97"/>
                    <a:pt x="17" y="99"/>
                  </a:cubicBezTo>
                  <a:cubicBezTo>
                    <a:pt x="17" y="102"/>
                    <a:pt x="15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4"/>
                    <a:pt x="13" y="105"/>
                    <a:pt x="13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21" y="104"/>
                    <a:pt x="21" y="104"/>
                  </a:cubicBezTo>
                  <a:lnTo>
                    <a:pt x="21" y="96"/>
                  </a:lnTo>
                  <a:close/>
                  <a:moveTo>
                    <a:pt x="21" y="83"/>
                  </a:moveTo>
                  <a:cubicBezTo>
                    <a:pt x="21" y="82"/>
                    <a:pt x="20" y="82"/>
                    <a:pt x="20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2"/>
                    <a:pt x="12" y="82"/>
                    <a:pt x="12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3"/>
                    <a:pt x="17" y="84"/>
                    <a:pt x="17" y="87"/>
                  </a:cubicBezTo>
                  <a:cubicBezTo>
                    <a:pt x="17" y="89"/>
                    <a:pt x="15" y="91"/>
                    <a:pt x="13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1"/>
                    <a:pt x="13" y="92"/>
                    <a:pt x="13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1" y="91"/>
                    <a:pt x="21" y="91"/>
                  </a:cubicBezTo>
                  <a:lnTo>
                    <a:pt x="21" y="83"/>
                  </a:lnTo>
                  <a:close/>
                  <a:moveTo>
                    <a:pt x="21" y="41"/>
                  </a:moveTo>
                  <a:cubicBezTo>
                    <a:pt x="21" y="40"/>
                    <a:pt x="20" y="40"/>
                    <a:pt x="20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2" y="40"/>
                    <a:pt x="12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7" y="43"/>
                    <a:pt x="17" y="45"/>
                  </a:cubicBezTo>
                  <a:cubicBezTo>
                    <a:pt x="17" y="47"/>
                    <a:pt x="15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3" y="50"/>
                    <a:pt x="13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1" y="50"/>
                    <a:pt x="21" y="49"/>
                  </a:cubicBezTo>
                  <a:lnTo>
                    <a:pt x="21" y="41"/>
                  </a:lnTo>
                  <a:close/>
                  <a:moveTo>
                    <a:pt x="21" y="28"/>
                  </a:moveTo>
                  <a:cubicBezTo>
                    <a:pt x="21" y="28"/>
                    <a:pt x="20" y="27"/>
                    <a:pt x="20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28"/>
                    <a:pt x="17" y="30"/>
                    <a:pt x="17" y="32"/>
                  </a:cubicBezTo>
                  <a:cubicBezTo>
                    <a:pt x="17" y="34"/>
                    <a:pt x="15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1" y="37"/>
                    <a:pt x="21" y="36"/>
                  </a:cubicBezTo>
                  <a:lnTo>
                    <a:pt x="21" y="28"/>
                  </a:lnTo>
                  <a:close/>
                  <a:moveTo>
                    <a:pt x="21" y="15"/>
                  </a:moveTo>
                  <a:cubicBezTo>
                    <a:pt x="21" y="15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7"/>
                    <a:pt x="17" y="19"/>
                  </a:cubicBezTo>
                  <a:cubicBezTo>
                    <a:pt x="17" y="22"/>
                    <a:pt x="15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4"/>
                    <a:pt x="21" y="23"/>
                  </a:cubicBezTo>
                  <a:lnTo>
                    <a:pt x="21" y="15"/>
                  </a:lnTo>
                  <a:close/>
                  <a:moveTo>
                    <a:pt x="102" y="32"/>
                  </a:moveTo>
                  <a:cubicBezTo>
                    <a:pt x="102" y="25"/>
                    <a:pt x="96" y="19"/>
                    <a:pt x="8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1" y="19"/>
                    <a:pt x="36" y="25"/>
                    <a:pt x="36" y="32"/>
                  </a:cubicBezTo>
                  <a:cubicBezTo>
                    <a:pt x="36" y="39"/>
                    <a:pt x="41" y="44"/>
                    <a:pt x="48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6" y="44"/>
                    <a:pt x="102" y="39"/>
                    <a:pt x="102" y="32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2"/>
            <p:cNvSpPr>
              <a:spLocks noEditPoints="1"/>
            </p:cNvSpPr>
            <p:nvPr/>
          </p:nvSpPr>
          <p:spPr bwMode="auto">
            <a:xfrm>
              <a:off x="1813998" y="2921885"/>
              <a:ext cx="482464" cy="494230"/>
            </a:xfrm>
            <a:custGeom>
              <a:avLst/>
              <a:gdLst>
                <a:gd name="T0" fmla="*/ 15 w 136"/>
                <a:gd name="T1" fmla="*/ 69 h 140"/>
                <a:gd name="T2" fmla="*/ 0 w 136"/>
                <a:gd name="T3" fmla="*/ 58 h 140"/>
                <a:gd name="T4" fmla="*/ 0 w 136"/>
                <a:gd name="T5" fmla="*/ 45 h 140"/>
                <a:gd name="T6" fmla="*/ 15 w 136"/>
                <a:gd name="T7" fmla="*/ 33 h 140"/>
                <a:gd name="T8" fmla="*/ 31 w 136"/>
                <a:gd name="T9" fmla="*/ 30 h 140"/>
                <a:gd name="T10" fmla="*/ 42 w 136"/>
                <a:gd name="T11" fmla="*/ 39 h 140"/>
                <a:gd name="T12" fmla="*/ 42 w 136"/>
                <a:gd name="T13" fmla="*/ 58 h 140"/>
                <a:gd name="T14" fmla="*/ 31 w 136"/>
                <a:gd name="T15" fmla="*/ 69 h 140"/>
                <a:gd name="T16" fmla="*/ 15 w 136"/>
                <a:gd name="T17" fmla="*/ 69 h 140"/>
                <a:gd name="T18" fmla="*/ 106 w 136"/>
                <a:gd name="T19" fmla="*/ 6 h 140"/>
                <a:gd name="T20" fmla="*/ 90 w 136"/>
                <a:gd name="T21" fmla="*/ 22 h 140"/>
                <a:gd name="T22" fmla="*/ 106 w 136"/>
                <a:gd name="T23" fmla="*/ 38 h 140"/>
                <a:gd name="T24" fmla="*/ 122 w 136"/>
                <a:gd name="T25" fmla="*/ 22 h 140"/>
                <a:gd name="T26" fmla="*/ 106 w 136"/>
                <a:gd name="T27" fmla="*/ 6 h 140"/>
                <a:gd name="T28" fmla="*/ 84 w 136"/>
                <a:gd name="T29" fmla="*/ 37 h 140"/>
                <a:gd name="T30" fmla="*/ 91 w 136"/>
                <a:gd name="T31" fmla="*/ 41 h 140"/>
                <a:gd name="T32" fmla="*/ 95 w 136"/>
                <a:gd name="T33" fmla="*/ 40 h 140"/>
                <a:gd name="T34" fmla="*/ 93 w 136"/>
                <a:gd name="T35" fmla="*/ 36 h 140"/>
                <a:gd name="T36" fmla="*/ 90 w 136"/>
                <a:gd name="T37" fmla="*/ 34 h 140"/>
                <a:gd name="T38" fmla="*/ 90 w 136"/>
                <a:gd name="T39" fmla="*/ 34 h 140"/>
                <a:gd name="T40" fmla="*/ 86 w 136"/>
                <a:gd name="T41" fmla="*/ 22 h 140"/>
                <a:gd name="T42" fmla="*/ 106 w 136"/>
                <a:gd name="T43" fmla="*/ 2 h 140"/>
                <a:gd name="T44" fmla="*/ 125 w 136"/>
                <a:gd name="T45" fmla="*/ 22 h 140"/>
                <a:gd name="T46" fmla="*/ 125 w 136"/>
                <a:gd name="T47" fmla="*/ 24 h 140"/>
                <a:gd name="T48" fmla="*/ 127 w 136"/>
                <a:gd name="T49" fmla="*/ 24 h 140"/>
                <a:gd name="T50" fmla="*/ 127 w 136"/>
                <a:gd name="T51" fmla="*/ 22 h 140"/>
                <a:gd name="T52" fmla="*/ 106 w 136"/>
                <a:gd name="T53" fmla="*/ 0 h 140"/>
                <a:gd name="T54" fmla="*/ 84 w 136"/>
                <a:gd name="T55" fmla="*/ 22 h 140"/>
                <a:gd name="T56" fmla="*/ 87 w 136"/>
                <a:gd name="T57" fmla="*/ 33 h 140"/>
                <a:gd name="T58" fmla="*/ 86 w 136"/>
                <a:gd name="T59" fmla="*/ 33 h 140"/>
                <a:gd name="T60" fmla="*/ 82 w 136"/>
                <a:gd name="T61" fmla="*/ 34 h 140"/>
                <a:gd name="T62" fmla="*/ 84 w 136"/>
                <a:gd name="T63" fmla="*/ 37 h 140"/>
                <a:gd name="T64" fmla="*/ 128 w 136"/>
                <a:gd name="T65" fmla="*/ 60 h 140"/>
                <a:gd name="T66" fmla="*/ 126 w 136"/>
                <a:gd name="T67" fmla="*/ 55 h 140"/>
                <a:gd name="T68" fmla="*/ 126 w 136"/>
                <a:gd name="T69" fmla="*/ 52 h 140"/>
                <a:gd name="T70" fmla="*/ 106 w 136"/>
                <a:gd name="T71" fmla="*/ 41 h 140"/>
                <a:gd name="T72" fmla="*/ 87 w 136"/>
                <a:gd name="T73" fmla="*/ 52 h 140"/>
                <a:gd name="T74" fmla="*/ 86 w 136"/>
                <a:gd name="T75" fmla="*/ 55 h 140"/>
                <a:gd name="T76" fmla="*/ 85 w 136"/>
                <a:gd name="T77" fmla="*/ 60 h 140"/>
                <a:gd name="T78" fmla="*/ 81 w 136"/>
                <a:gd name="T79" fmla="*/ 75 h 140"/>
                <a:gd name="T80" fmla="*/ 132 w 136"/>
                <a:gd name="T81" fmla="*/ 75 h 140"/>
                <a:gd name="T82" fmla="*/ 128 w 136"/>
                <a:gd name="T83" fmla="*/ 60 h 140"/>
                <a:gd name="T84" fmla="*/ 136 w 136"/>
                <a:gd name="T85" fmla="*/ 78 h 140"/>
                <a:gd name="T86" fmla="*/ 136 w 136"/>
                <a:gd name="T87" fmla="*/ 78 h 140"/>
                <a:gd name="T88" fmla="*/ 7 w 136"/>
                <a:gd name="T89" fmla="*/ 78 h 140"/>
                <a:gd name="T90" fmla="*/ 7 w 136"/>
                <a:gd name="T91" fmla="*/ 89 h 140"/>
                <a:gd name="T92" fmla="*/ 125 w 136"/>
                <a:gd name="T93" fmla="*/ 89 h 140"/>
                <a:gd name="T94" fmla="*/ 125 w 136"/>
                <a:gd name="T95" fmla="*/ 140 h 140"/>
                <a:gd name="T96" fmla="*/ 136 w 136"/>
                <a:gd name="T97" fmla="*/ 140 h 140"/>
                <a:gd name="T98" fmla="*/ 136 w 136"/>
                <a:gd name="T99" fmla="*/ 78 h 140"/>
                <a:gd name="T100" fmla="*/ 39 w 136"/>
                <a:gd name="T101" fmla="*/ 75 h 140"/>
                <a:gd name="T102" fmla="*/ 63 w 136"/>
                <a:gd name="T103" fmla="*/ 77 h 140"/>
                <a:gd name="T104" fmla="*/ 63 w 136"/>
                <a:gd name="T105" fmla="*/ 73 h 140"/>
                <a:gd name="T106" fmla="*/ 39 w 136"/>
                <a:gd name="T107" fmla="*/ 71 h 140"/>
                <a:gd name="T108" fmla="*/ 39 w 136"/>
                <a:gd name="T109" fmla="*/ 75 h 140"/>
                <a:gd name="T110" fmla="*/ 14 w 136"/>
                <a:gd name="T111" fmla="*/ 76 h 140"/>
                <a:gd name="T112" fmla="*/ 32 w 136"/>
                <a:gd name="T113" fmla="*/ 76 h 140"/>
                <a:gd name="T114" fmla="*/ 32 w 136"/>
                <a:gd name="T115" fmla="*/ 72 h 140"/>
                <a:gd name="T116" fmla="*/ 14 w 136"/>
                <a:gd name="T117" fmla="*/ 72 h 140"/>
                <a:gd name="T118" fmla="*/ 14 w 136"/>
                <a:gd name="T119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40">
                  <a:moveTo>
                    <a:pt x="15" y="69"/>
                  </a:moveTo>
                  <a:cubicBezTo>
                    <a:pt x="8" y="69"/>
                    <a:pt x="0" y="64"/>
                    <a:pt x="0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8"/>
                    <a:pt x="8" y="33"/>
                    <a:pt x="15" y="3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7" y="30"/>
                    <a:pt x="42" y="32"/>
                    <a:pt x="42" y="39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4"/>
                    <a:pt x="37" y="69"/>
                    <a:pt x="31" y="69"/>
                  </a:cubicBezTo>
                  <a:lnTo>
                    <a:pt x="15" y="69"/>
                  </a:lnTo>
                  <a:close/>
                  <a:moveTo>
                    <a:pt x="106" y="6"/>
                  </a:moveTo>
                  <a:cubicBezTo>
                    <a:pt x="97" y="6"/>
                    <a:pt x="90" y="13"/>
                    <a:pt x="90" y="22"/>
                  </a:cubicBezTo>
                  <a:cubicBezTo>
                    <a:pt x="90" y="31"/>
                    <a:pt x="97" y="38"/>
                    <a:pt x="106" y="38"/>
                  </a:cubicBezTo>
                  <a:cubicBezTo>
                    <a:pt x="114" y="38"/>
                    <a:pt x="122" y="31"/>
                    <a:pt x="122" y="22"/>
                  </a:cubicBezTo>
                  <a:cubicBezTo>
                    <a:pt x="122" y="13"/>
                    <a:pt x="114" y="6"/>
                    <a:pt x="106" y="6"/>
                  </a:cubicBezTo>
                  <a:close/>
                  <a:moveTo>
                    <a:pt x="84" y="37"/>
                  </a:moveTo>
                  <a:cubicBezTo>
                    <a:pt x="91" y="41"/>
                    <a:pt x="91" y="41"/>
                    <a:pt x="91" y="41"/>
                  </a:cubicBezTo>
                  <a:cubicBezTo>
                    <a:pt x="93" y="42"/>
                    <a:pt x="95" y="41"/>
                    <a:pt x="95" y="40"/>
                  </a:cubicBezTo>
                  <a:cubicBezTo>
                    <a:pt x="96" y="38"/>
                    <a:pt x="95" y="37"/>
                    <a:pt x="93" y="36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7" y="31"/>
                    <a:pt x="86" y="27"/>
                    <a:pt x="86" y="22"/>
                  </a:cubicBezTo>
                  <a:cubicBezTo>
                    <a:pt x="86" y="11"/>
                    <a:pt x="95" y="2"/>
                    <a:pt x="106" y="2"/>
                  </a:cubicBezTo>
                  <a:cubicBezTo>
                    <a:pt x="117" y="2"/>
                    <a:pt x="125" y="11"/>
                    <a:pt x="125" y="22"/>
                  </a:cubicBezTo>
                  <a:cubicBezTo>
                    <a:pt x="125" y="23"/>
                    <a:pt x="125" y="24"/>
                    <a:pt x="125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3"/>
                    <a:pt x="127" y="22"/>
                  </a:cubicBezTo>
                  <a:cubicBezTo>
                    <a:pt x="127" y="10"/>
                    <a:pt x="118" y="0"/>
                    <a:pt x="106" y="0"/>
                  </a:cubicBezTo>
                  <a:cubicBezTo>
                    <a:pt x="94" y="0"/>
                    <a:pt x="84" y="10"/>
                    <a:pt x="84" y="22"/>
                  </a:cubicBezTo>
                  <a:cubicBezTo>
                    <a:pt x="84" y="26"/>
                    <a:pt x="85" y="30"/>
                    <a:pt x="87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3" y="32"/>
                    <a:pt x="82" y="34"/>
                  </a:cubicBezTo>
                  <a:cubicBezTo>
                    <a:pt x="81" y="35"/>
                    <a:pt x="82" y="37"/>
                    <a:pt x="84" y="37"/>
                  </a:cubicBezTo>
                  <a:close/>
                  <a:moveTo>
                    <a:pt x="128" y="60"/>
                  </a:moveTo>
                  <a:cubicBezTo>
                    <a:pt x="127" y="58"/>
                    <a:pt x="127" y="57"/>
                    <a:pt x="126" y="55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5" y="50"/>
                    <a:pt x="122" y="41"/>
                    <a:pt x="106" y="41"/>
                  </a:cubicBezTo>
                  <a:cubicBezTo>
                    <a:pt x="92" y="41"/>
                    <a:pt x="87" y="50"/>
                    <a:pt x="87" y="52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5" y="57"/>
                    <a:pt x="85" y="58"/>
                    <a:pt x="85" y="60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132" y="75"/>
                    <a:pt x="132" y="75"/>
                    <a:pt x="132" y="75"/>
                  </a:cubicBezTo>
                  <a:lnTo>
                    <a:pt x="128" y="60"/>
                  </a:lnTo>
                  <a:close/>
                  <a:moveTo>
                    <a:pt x="136" y="78"/>
                  </a:moveTo>
                  <a:cubicBezTo>
                    <a:pt x="136" y="78"/>
                    <a:pt x="136" y="78"/>
                    <a:pt x="136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78"/>
                    <a:pt x="136" y="78"/>
                    <a:pt x="136" y="78"/>
                  </a:cubicBezTo>
                  <a:close/>
                  <a:moveTo>
                    <a:pt x="39" y="75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39" y="71"/>
                    <a:pt x="39" y="71"/>
                    <a:pt x="39" y="71"/>
                  </a:cubicBezTo>
                  <a:lnTo>
                    <a:pt x="39" y="75"/>
                  </a:lnTo>
                  <a:close/>
                  <a:moveTo>
                    <a:pt x="14" y="76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76"/>
                  </a:ln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3"/>
            <p:cNvSpPr>
              <a:spLocks noEditPoints="1"/>
            </p:cNvSpPr>
            <p:nvPr/>
          </p:nvSpPr>
          <p:spPr bwMode="auto">
            <a:xfrm>
              <a:off x="9938065" y="2922187"/>
              <a:ext cx="344616" cy="495912"/>
            </a:xfrm>
            <a:custGeom>
              <a:avLst/>
              <a:gdLst>
                <a:gd name="T0" fmla="*/ 67 w 97"/>
                <a:gd name="T1" fmla="*/ 116 h 140"/>
                <a:gd name="T2" fmla="*/ 65 w 97"/>
                <a:gd name="T3" fmla="*/ 112 h 140"/>
                <a:gd name="T4" fmla="*/ 30 w 97"/>
                <a:gd name="T5" fmla="*/ 114 h 140"/>
                <a:gd name="T6" fmla="*/ 32 w 97"/>
                <a:gd name="T7" fmla="*/ 118 h 140"/>
                <a:gd name="T8" fmla="*/ 65 w 97"/>
                <a:gd name="T9" fmla="*/ 125 h 140"/>
                <a:gd name="T10" fmla="*/ 67 w 97"/>
                <a:gd name="T11" fmla="*/ 122 h 140"/>
                <a:gd name="T12" fmla="*/ 32 w 97"/>
                <a:gd name="T13" fmla="*/ 120 h 140"/>
                <a:gd name="T14" fmla="*/ 30 w 97"/>
                <a:gd name="T15" fmla="*/ 124 h 140"/>
                <a:gd name="T16" fmla="*/ 65 w 97"/>
                <a:gd name="T17" fmla="*/ 125 h 140"/>
                <a:gd name="T18" fmla="*/ 67 w 97"/>
                <a:gd name="T19" fmla="*/ 132 h 140"/>
                <a:gd name="T20" fmla="*/ 65 w 97"/>
                <a:gd name="T21" fmla="*/ 128 h 140"/>
                <a:gd name="T22" fmla="*/ 30 w 97"/>
                <a:gd name="T23" fmla="*/ 129 h 140"/>
                <a:gd name="T24" fmla="*/ 32 w 97"/>
                <a:gd name="T25" fmla="*/ 133 h 140"/>
                <a:gd name="T26" fmla="*/ 38 w 97"/>
                <a:gd name="T27" fmla="*/ 135 h 140"/>
                <a:gd name="T28" fmla="*/ 59 w 97"/>
                <a:gd name="T29" fmla="*/ 135 h 140"/>
                <a:gd name="T30" fmla="*/ 55 w 97"/>
                <a:gd name="T31" fmla="*/ 60 h 140"/>
                <a:gd name="T32" fmla="*/ 54 w 97"/>
                <a:gd name="T33" fmla="*/ 68 h 140"/>
                <a:gd name="T34" fmla="*/ 42 w 97"/>
                <a:gd name="T35" fmla="*/ 68 h 140"/>
                <a:gd name="T36" fmla="*/ 44 w 97"/>
                <a:gd name="T37" fmla="*/ 60 h 140"/>
                <a:gd name="T38" fmla="*/ 36 w 97"/>
                <a:gd name="T39" fmla="*/ 106 h 140"/>
                <a:gd name="T40" fmla="*/ 61 w 97"/>
                <a:gd name="T41" fmla="*/ 68 h 140"/>
                <a:gd name="T42" fmla="*/ 97 w 97"/>
                <a:gd name="T43" fmla="*/ 49 h 140"/>
                <a:gd name="T44" fmla="*/ 0 w 97"/>
                <a:gd name="T45" fmla="*/ 49 h 140"/>
                <a:gd name="T46" fmla="*/ 0 w 97"/>
                <a:gd name="T47" fmla="*/ 53 h 140"/>
                <a:gd name="T48" fmla="*/ 27 w 97"/>
                <a:gd name="T49" fmla="*/ 106 h 140"/>
                <a:gd name="T50" fmla="*/ 32 w 97"/>
                <a:gd name="T51" fmla="*/ 106 h 140"/>
                <a:gd name="T52" fmla="*/ 44 w 97"/>
                <a:gd name="T53" fmla="*/ 56 h 140"/>
                <a:gd name="T54" fmla="*/ 55 w 97"/>
                <a:gd name="T55" fmla="*/ 56 h 140"/>
                <a:gd name="T56" fmla="*/ 65 w 97"/>
                <a:gd name="T57" fmla="*/ 106 h 140"/>
                <a:gd name="T58" fmla="*/ 69 w 97"/>
                <a:gd name="T59" fmla="*/ 106 h 140"/>
                <a:gd name="T60" fmla="*/ 97 w 97"/>
                <a:gd name="T61" fmla="*/ 53 h 140"/>
                <a:gd name="T62" fmla="*/ 97 w 97"/>
                <a:gd name="T63" fmla="*/ 49 h 140"/>
                <a:gd name="T64" fmla="*/ 49 w 97"/>
                <a:gd name="T65" fmla="*/ 63 h 140"/>
                <a:gd name="T66" fmla="*/ 48 w 97"/>
                <a:gd name="T67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140">
                  <a:moveTo>
                    <a:pt x="65" y="118"/>
                  </a:moveTo>
                  <a:cubicBezTo>
                    <a:pt x="66" y="118"/>
                    <a:pt x="67" y="117"/>
                    <a:pt x="67" y="116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3"/>
                    <a:pt x="66" y="112"/>
                    <a:pt x="65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1" y="112"/>
                    <a:pt x="30" y="113"/>
                    <a:pt x="30" y="114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7"/>
                    <a:pt x="31" y="118"/>
                    <a:pt x="32" y="118"/>
                  </a:cubicBezTo>
                  <a:lnTo>
                    <a:pt x="65" y="118"/>
                  </a:lnTo>
                  <a:close/>
                  <a:moveTo>
                    <a:pt x="65" y="125"/>
                  </a:moveTo>
                  <a:cubicBezTo>
                    <a:pt x="66" y="125"/>
                    <a:pt x="67" y="125"/>
                    <a:pt x="67" y="124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1"/>
                    <a:pt x="66" y="120"/>
                    <a:pt x="65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0" y="121"/>
                    <a:pt x="30" y="122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0" y="125"/>
                    <a:pt x="31" y="125"/>
                    <a:pt x="32" y="125"/>
                  </a:cubicBezTo>
                  <a:lnTo>
                    <a:pt x="65" y="125"/>
                  </a:lnTo>
                  <a:close/>
                  <a:moveTo>
                    <a:pt x="65" y="133"/>
                  </a:moveTo>
                  <a:cubicBezTo>
                    <a:pt x="66" y="133"/>
                    <a:pt x="67" y="132"/>
                    <a:pt x="67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29"/>
                    <a:pt x="66" y="128"/>
                    <a:pt x="65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1" y="128"/>
                    <a:pt x="30" y="129"/>
                    <a:pt x="30" y="129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0" y="132"/>
                    <a:pt x="31" y="133"/>
                    <a:pt x="32" y="133"/>
                  </a:cubicBezTo>
                  <a:lnTo>
                    <a:pt x="65" y="133"/>
                  </a:lnTo>
                  <a:close/>
                  <a:moveTo>
                    <a:pt x="38" y="135"/>
                  </a:moveTo>
                  <a:cubicBezTo>
                    <a:pt x="40" y="138"/>
                    <a:pt x="44" y="140"/>
                    <a:pt x="48" y="140"/>
                  </a:cubicBezTo>
                  <a:cubicBezTo>
                    <a:pt x="53" y="140"/>
                    <a:pt x="57" y="138"/>
                    <a:pt x="59" y="135"/>
                  </a:cubicBezTo>
                  <a:lnTo>
                    <a:pt x="38" y="135"/>
                  </a:lnTo>
                  <a:close/>
                  <a:moveTo>
                    <a:pt x="55" y="60"/>
                  </a:moveTo>
                  <a:cubicBezTo>
                    <a:pt x="54" y="60"/>
                    <a:pt x="53" y="60"/>
                    <a:pt x="52" y="61"/>
                  </a:cubicBezTo>
                  <a:cubicBezTo>
                    <a:pt x="53" y="63"/>
                    <a:pt x="54" y="65"/>
                    <a:pt x="54" y="68"/>
                  </a:cubicBezTo>
                  <a:cubicBezTo>
                    <a:pt x="54" y="76"/>
                    <a:pt x="51" y="79"/>
                    <a:pt x="48" y="79"/>
                  </a:cubicBezTo>
                  <a:cubicBezTo>
                    <a:pt x="45" y="79"/>
                    <a:pt x="42" y="76"/>
                    <a:pt x="42" y="68"/>
                  </a:cubicBezTo>
                  <a:cubicBezTo>
                    <a:pt x="42" y="65"/>
                    <a:pt x="43" y="62"/>
                    <a:pt x="45" y="60"/>
                  </a:cubicBezTo>
                  <a:cubicBezTo>
                    <a:pt x="45" y="60"/>
                    <a:pt x="44" y="60"/>
                    <a:pt x="44" y="60"/>
                  </a:cubicBezTo>
                  <a:cubicBezTo>
                    <a:pt x="40" y="60"/>
                    <a:pt x="36" y="63"/>
                    <a:pt x="36" y="68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1"/>
                    <a:pt x="56" y="60"/>
                    <a:pt x="55" y="60"/>
                  </a:cubicBezTo>
                  <a:close/>
                  <a:moveTo>
                    <a:pt x="97" y="49"/>
                  </a:moveTo>
                  <a:cubicBezTo>
                    <a:pt x="97" y="22"/>
                    <a:pt x="75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72"/>
                    <a:pt x="20" y="91"/>
                    <a:pt x="20" y="91"/>
                  </a:cubicBezTo>
                  <a:cubicBezTo>
                    <a:pt x="24" y="94"/>
                    <a:pt x="27" y="101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1"/>
                    <a:pt x="38" y="56"/>
                    <a:pt x="44" y="56"/>
                  </a:cubicBezTo>
                  <a:cubicBezTo>
                    <a:pt x="46" y="56"/>
                    <a:pt x="47" y="57"/>
                    <a:pt x="49" y="58"/>
                  </a:cubicBezTo>
                  <a:cubicBezTo>
                    <a:pt x="51" y="57"/>
                    <a:pt x="53" y="56"/>
                    <a:pt x="55" y="56"/>
                  </a:cubicBezTo>
                  <a:cubicBezTo>
                    <a:pt x="60" y="56"/>
                    <a:pt x="65" y="60"/>
                    <a:pt x="65" y="68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1"/>
                    <a:pt x="73" y="94"/>
                    <a:pt x="76" y="91"/>
                  </a:cubicBezTo>
                  <a:cubicBezTo>
                    <a:pt x="76" y="91"/>
                    <a:pt x="97" y="72"/>
                    <a:pt x="97" y="53"/>
                  </a:cubicBezTo>
                  <a:cubicBezTo>
                    <a:pt x="97" y="52"/>
                    <a:pt x="97" y="52"/>
                    <a:pt x="97" y="51"/>
                  </a:cubicBezTo>
                  <a:cubicBezTo>
                    <a:pt x="97" y="50"/>
                    <a:pt x="97" y="49"/>
                    <a:pt x="97" y="49"/>
                  </a:cubicBezTo>
                  <a:close/>
                  <a:moveTo>
                    <a:pt x="50" y="68"/>
                  </a:moveTo>
                  <a:cubicBezTo>
                    <a:pt x="50" y="66"/>
                    <a:pt x="50" y="64"/>
                    <a:pt x="49" y="63"/>
                  </a:cubicBezTo>
                  <a:cubicBezTo>
                    <a:pt x="47" y="64"/>
                    <a:pt x="46" y="66"/>
                    <a:pt x="46" y="68"/>
                  </a:cubicBezTo>
                  <a:cubicBezTo>
                    <a:pt x="46" y="73"/>
                    <a:pt x="48" y="75"/>
                    <a:pt x="48" y="75"/>
                  </a:cubicBezTo>
                  <a:cubicBezTo>
                    <a:pt x="49" y="75"/>
                    <a:pt x="50" y="74"/>
                    <a:pt x="50" y="68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26"/>
            <p:cNvSpPr/>
            <p:nvPr/>
          </p:nvSpPr>
          <p:spPr bwMode="auto">
            <a:xfrm>
              <a:off x="4507752" y="2918568"/>
              <a:ext cx="474058" cy="475738"/>
            </a:xfrm>
            <a:custGeom>
              <a:avLst/>
              <a:gdLst>
                <a:gd name="T0" fmla="*/ 131 w 134"/>
                <a:gd name="T1" fmla="*/ 86 h 134"/>
                <a:gd name="T2" fmla="*/ 107 w 134"/>
                <a:gd name="T3" fmla="*/ 102 h 134"/>
                <a:gd name="T4" fmla="*/ 99 w 134"/>
                <a:gd name="T5" fmla="*/ 97 h 134"/>
                <a:gd name="T6" fmla="*/ 79 w 134"/>
                <a:gd name="T7" fmla="*/ 84 h 134"/>
                <a:gd name="T8" fmla="*/ 82 w 134"/>
                <a:gd name="T9" fmla="*/ 107 h 134"/>
                <a:gd name="T10" fmla="*/ 86 w 134"/>
                <a:gd name="T11" fmla="*/ 116 h 134"/>
                <a:gd name="T12" fmla="*/ 62 w 134"/>
                <a:gd name="T13" fmla="*/ 132 h 134"/>
                <a:gd name="T14" fmla="*/ 55 w 134"/>
                <a:gd name="T15" fmla="*/ 131 h 134"/>
                <a:gd name="T16" fmla="*/ 37 w 134"/>
                <a:gd name="T17" fmla="*/ 105 h 134"/>
                <a:gd name="T18" fmla="*/ 31 w 134"/>
                <a:gd name="T19" fmla="*/ 110 h 134"/>
                <a:gd name="T20" fmla="*/ 8 w 134"/>
                <a:gd name="T21" fmla="*/ 113 h 134"/>
                <a:gd name="T22" fmla="*/ 20 w 134"/>
                <a:gd name="T23" fmla="*/ 93 h 134"/>
                <a:gd name="T24" fmla="*/ 27 w 134"/>
                <a:gd name="T25" fmla="*/ 89 h 134"/>
                <a:gd name="T26" fmla="*/ 8 w 134"/>
                <a:gd name="T27" fmla="*/ 62 h 134"/>
                <a:gd name="T28" fmla="*/ 9 w 134"/>
                <a:gd name="T29" fmla="*/ 55 h 134"/>
                <a:gd name="T30" fmla="*/ 36 w 134"/>
                <a:gd name="T31" fmla="*/ 37 h 134"/>
                <a:gd name="T32" fmla="*/ 31 w 134"/>
                <a:gd name="T33" fmla="*/ 31 h 134"/>
                <a:gd name="T34" fmla="*/ 28 w 134"/>
                <a:gd name="T35" fmla="*/ 8 h 134"/>
                <a:gd name="T36" fmla="*/ 48 w 134"/>
                <a:gd name="T37" fmla="*/ 21 h 134"/>
                <a:gd name="T38" fmla="*/ 51 w 134"/>
                <a:gd name="T39" fmla="*/ 27 h 134"/>
                <a:gd name="T40" fmla="*/ 78 w 134"/>
                <a:gd name="T41" fmla="*/ 9 h 134"/>
                <a:gd name="T42" fmla="*/ 85 w 134"/>
                <a:gd name="T43" fmla="*/ 10 h 134"/>
                <a:gd name="T44" fmla="*/ 102 w 134"/>
                <a:gd name="T45" fmla="*/ 34 h 134"/>
                <a:gd name="T46" fmla="*/ 96 w 134"/>
                <a:gd name="T47" fmla="*/ 42 h 134"/>
                <a:gd name="T48" fmla="*/ 83 w 134"/>
                <a:gd name="T49" fmla="*/ 61 h 134"/>
                <a:gd name="T50" fmla="*/ 106 w 134"/>
                <a:gd name="T51" fmla="*/ 58 h 134"/>
                <a:gd name="T52" fmla="*/ 116 w 134"/>
                <a:gd name="T53" fmla="*/ 55 h 134"/>
                <a:gd name="T54" fmla="*/ 132 w 134"/>
                <a:gd name="T55" fmla="*/ 79 h 134"/>
                <a:gd name="T56" fmla="*/ 131 w 134"/>
                <a:gd name="T57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134">
                  <a:moveTo>
                    <a:pt x="131" y="86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4" y="104"/>
                    <a:pt x="98" y="102"/>
                    <a:pt x="99" y="97"/>
                  </a:cubicBezTo>
                  <a:cubicBezTo>
                    <a:pt x="101" y="87"/>
                    <a:pt x="91" y="76"/>
                    <a:pt x="79" y="84"/>
                  </a:cubicBezTo>
                  <a:cubicBezTo>
                    <a:pt x="66" y="93"/>
                    <a:pt x="75" y="107"/>
                    <a:pt x="82" y="107"/>
                  </a:cubicBezTo>
                  <a:cubicBezTo>
                    <a:pt x="91" y="107"/>
                    <a:pt x="86" y="116"/>
                    <a:pt x="86" y="116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4"/>
                    <a:pt x="56" y="133"/>
                    <a:pt x="55" y="131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4" y="104"/>
                    <a:pt x="31" y="104"/>
                    <a:pt x="31" y="110"/>
                  </a:cubicBezTo>
                  <a:cubicBezTo>
                    <a:pt x="30" y="117"/>
                    <a:pt x="16" y="126"/>
                    <a:pt x="8" y="113"/>
                  </a:cubicBezTo>
                  <a:cubicBezTo>
                    <a:pt x="0" y="101"/>
                    <a:pt x="10" y="91"/>
                    <a:pt x="20" y="93"/>
                  </a:cubicBezTo>
                  <a:cubicBezTo>
                    <a:pt x="24" y="94"/>
                    <a:pt x="26" y="92"/>
                    <a:pt x="27" y="89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0"/>
                    <a:pt x="7" y="57"/>
                    <a:pt x="9" y="55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5"/>
                    <a:pt x="36" y="31"/>
                    <a:pt x="31" y="31"/>
                  </a:cubicBezTo>
                  <a:cubicBezTo>
                    <a:pt x="24" y="31"/>
                    <a:pt x="15" y="17"/>
                    <a:pt x="28" y="8"/>
                  </a:cubicBezTo>
                  <a:cubicBezTo>
                    <a:pt x="39" y="0"/>
                    <a:pt x="50" y="11"/>
                    <a:pt x="48" y="21"/>
                  </a:cubicBezTo>
                  <a:cubicBezTo>
                    <a:pt x="47" y="24"/>
                    <a:pt x="49" y="26"/>
                    <a:pt x="51" y="27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1" y="7"/>
                    <a:pt x="84" y="8"/>
                    <a:pt x="85" y="10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4" y="37"/>
                    <a:pt x="102" y="43"/>
                    <a:pt x="96" y="42"/>
                  </a:cubicBezTo>
                  <a:cubicBezTo>
                    <a:pt x="86" y="39"/>
                    <a:pt x="76" y="50"/>
                    <a:pt x="83" y="61"/>
                  </a:cubicBezTo>
                  <a:cubicBezTo>
                    <a:pt x="92" y="74"/>
                    <a:pt x="106" y="65"/>
                    <a:pt x="106" y="58"/>
                  </a:cubicBezTo>
                  <a:cubicBezTo>
                    <a:pt x="107" y="49"/>
                    <a:pt x="116" y="55"/>
                    <a:pt x="116" y="55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4" y="81"/>
                    <a:pt x="133" y="84"/>
                    <a:pt x="131" y="86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33811" y="1930368"/>
            <a:ext cx="3108178" cy="1143788"/>
            <a:chOff x="973211" y="4495768"/>
            <a:chExt cx="3108178" cy="1143788"/>
          </a:xfrm>
        </p:grpSpPr>
        <p:sp>
          <p:nvSpPr>
            <p:cNvPr id="17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55111" y="1930368"/>
            <a:ext cx="3108178" cy="1143788"/>
            <a:chOff x="973211" y="4495768"/>
            <a:chExt cx="3108178" cy="1143788"/>
          </a:xfrm>
        </p:grpSpPr>
        <p:sp>
          <p:nvSpPr>
            <p:cNvPr id="20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1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0611" y="4940268"/>
            <a:ext cx="3108178" cy="1143788"/>
            <a:chOff x="973211" y="4495768"/>
            <a:chExt cx="3108178" cy="1143788"/>
          </a:xfrm>
        </p:grpSpPr>
        <p:sp>
          <p:nvSpPr>
            <p:cNvPr id="23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4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11911" y="4940268"/>
            <a:ext cx="3108178" cy="1143788"/>
            <a:chOff x="973211" y="4495768"/>
            <a:chExt cx="3108178" cy="1143788"/>
          </a:xfrm>
        </p:grpSpPr>
        <p:sp>
          <p:nvSpPr>
            <p:cNvPr id="2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8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7938" y="1790699"/>
            <a:ext cx="4668124" cy="135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7938" y="3384366"/>
            <a:ext cx="4668124" cy="135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7938" y="4978032"/>
            <a:ext cx="4668124" cy="135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44"/>
          <p:cNvSpPr>
            <a:spLocks noEditPoints="1"/>
          </p:cNvSpPr>
          <p:nvPr/>
        </p:nvSpPr>
        <p:spPr bwMode="auto">
          <a:xfrm>
            <a:off x="1409396" y="2095671"/>
            <a:ext cx="403107" cy="283372"/>
          </a:xfrm>
          <a:custGeom>
            <a:avLst/>
            <a:gdLst>
              <a:gd name="T0" fmla="*/ 117 w 128"/>
              <a:gd name="T1" fmla="*/ 9 h 90"/>
              <a:gd name="T2" fmla="*/ 117 w 128"/>
              <a:gd name="T3" fmla="*/ 2 h 90"/>
              <a:gd name="T4" fmla="*/ 108 w 128"/>
              <a:gd name="T5" fmla="*/ 1 h 90"/>
              <a:gd name="T6" fmla="*/ 99 w 128"/>
              <a:gd name="T7" fmla="*/ 0 h 90"/>
              <a:gd name="T8" fmla="*/ 78 w 128"/>
              <a:gd name="T9" fmla="*/ 3 h 90"/>
              <a:gd name="T10" fmla="*/ 64 w 128"/>
              <a:gd name="T11" fmla="*/ 8 h 90"/>
              <a:gd name="T12" fmla="*/ 50 w 128"/>
              <a:gd name="T13" fmla="*/ 3 h 90"/>
              <a:gd name="T14" fmla="*/ 29 w 128"/>
              <a:gd name="T15" fmla="*/ 0 h 90"/>
              <a:gd name="T16" fmla="*/ 20 w 128"/>
              <a:gd name="T17" fmla="*/ 1 h 90"/>
              <a:gd name="T18" fmla="*/ 11 w 128"/>
              <a:gd name="T19" fmla="*/ 2 h 90"/>
              <a:gd name="T20" fmla="*/ 11 w 128"/>
              <a:gd name="T21" fmla="*/ 9 h 90"/>
              <a:gd name="T22" fmla="*/ 0 w 128"/>
              <a:gd name="T23" fmla="*/ 9 h 90"/>
              <a:gd name="T24" fmla="*/ 0 w 128"/>
              <a:gd name="T25" fmla="*/ 84 h 90"/>
              <a:gd name="T26" fmla="*/ 52 w 128"/>
              <a:gd name="T27" fmla="*/ 84 h 90"/>
              <a:gd name="T28" fmla="*/ 64 w 128"/>
              <a:gd name="T29" fmla="*/ 90 h 90"/>
              <a:gd name="T30" fmla="*/ 76 w 128"/>
              <a:gd name="T31" fmla="*/ 84 h 90"/>
              <a:gd name="T32" fmla="*/ 128 w 128"/>
              <a:gd name="T33" fmla="*/ 84 h 90"/>
              <a:gd name="T34" fmla="*/ 128 w 128"/>
              <a:gd name="T35" fmla="*/ 9 h 90"/>
              <a:gd name="T36" fmla="*/ 117 w 128"/>
              <a:gd name="T37" fmla="*/ 9 h 90"/>
              <a:gd name="T38" fmla="*/ 11 w 128"/>
              <a:gd name="T39" fmla="*/ 78 h 90"/>
              <a:gd name="T40" fmla="*/ 6 w 128"/>
              <a:gd name="T41" fmla="*/ 78 h 90"/>
              <a:gd name="T42" fmla="*/ 6 w 128"/>
              <a:gd name="T43" fmla="*/ 15 h 90"/>
              <a:gd name="T44" fmla="*/ 11 w 128"/>
              <a:gd name="T45" fmla="*/ 15 h 90"/>
              <a:gd name="T46" fmla="*/ 11 w 128"/>
              <a:gd name="T47" fmla="*/ 78 h 90"/>
              <a:gd name="T48" fmla="*/ 59 w 128"/>
              <a:gd name="T49" fmla="*/ 76 h 90"/>
              <a:gd name="T50" fmla="*/ 29 w 128"/>
              <a:gd name="T51" fmla="*/ 69 h 90"/>
              <a:gd name="T52" fmla="*/ 21 w 128"/>
              <a:gd name="T53" fmla="*/ 70 h 90"/>
              <a:gd name="T54" fmla="*/ 21 w 128"/>
              <a:gd name="T55" fmla="*/ 10 h 90"/>
              <a:gd name="T56" fmla="*/ 29 w 128"/>
              <a:gd name="T57" fmla="*/ 10 h 90"/>
              <a:gd name="T58" fmla="*/ 59 w 128"/>
              <a:gd name="T59" fmla="*/ 17 h 90"/>
              <a:gd name="T60" fmla="*/ 59 w 128"/>
              <a:gd name="T61" fmla="*/ 76 h 90"/>
              <a:gd name="T62" fmla="*/ 107 w 128"/>
              <a:gd name="T63" fmla="*/ 70 h 90"/>
              <a:gd name="T64" fmla="*/ 99 w 128"/>
              <a:gd name="T65" fmla="*/ 69 h 90"/>
              <a:gd name="T66" fmla="*/ 69 w 128"/>
              <a:gd name="T67" fmla="*/ 76 h 90"/>
              <a:gd name="T68" fmla="*/ 69 w 128"/>
              <a:gd name="T69" fmla="*/ 17 h 90"/>
              <a:gd name="T70" fmla="*/ 99 w 128"/>
              <a:gd name="T71" fmla="*/ 10 h 90"/>
              <a:gd name="T72" fmla="*/ 107 w 128"/>
              <a:gd name="T73" fmla="*/ 10 h 90"/>
              <a:gd name="T74" fmla="*/ 107 w 128"/>
              <a:gd name="T75" fmla="*/ 70 h 90"/>
              <a:gd name="T76" fmla="*/ 122 w 128"/>
              <a:gd name="T77" fmla="*/ 78 h 90"/>
              <a:gd name="T78" fmla="*/ 117 w 128"/>
              <a:gd name="T79" fmla="*/ 78 h 90"/>
              <a:gd name="T80" fmla="*/ 117 w 128"/>
              <a:gd name="T81" fmla="*/ 15 h 90"/>
              <a:gd name="T82" fmla="*/ 122 w 128"/>
              <a:gd name="T83" fmla="*/ 15 h 90"/>
              <a:gd name="T84" fmla="*/ 122 w 128"/>
              <a:gd name="T8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90">
                <a:moveTo>
                  <a:pt x="117" y="9"/>
                </a:moveTo>
                <a:cubicBezTo>
                  <a:pt x="117" y="2"/>
                  <a:pt x="117" y="2"/>
                  <a:pt x="117" y="2"/>
                </a:cubicBezTo>
                <a:cubicBezTo>
                  <a:pt x="108" y="1"/>
                  <a:pt x="108" y="1"/>
                  <a:pt x="108" y="1"/>
                </a:cubicBezTo>
                <a:cubicBezTo>
                  <a:pt x="105" y="0"/>
                  <a:pt x="102" y="0"/>
                  <a:pt x="99" y="0"/>
                </a:cubicBezTo>
                <a:cubicBezTo>
                  <a:pt x="92" y="0"/>
                  <a:pt x="85" y="1"/>
                  <a:pt x="78" y="3"/>
                </a:cubicBezTo>
                <a:cubicBezTo>
                  <a:pt x="73" y="4"/>
                  <a:pt x="69" y="6"/>
                  <a:pt x="64" y="8"/>
                </a:cubicBezTo>
                <a:cubicBezTo>
                  <a:pt x="59" y="6"/>
                  <a:pt x="55" y="4"/>
                  <a:pt x="50" y="3"/>
                </a:cubicBezTo>
                <a:cubicBezTo>
                  <a:pt x="43" y="1"/>
                  <a:pt x="36" y="0"/>
                  <a:pt x="29" y="0"/>
                </a:cubicBezTo>
                <a:cubicBezTo>
                  <a:pt x="26" y="0"/>
                  <a:pt x="23" y="0"/>
                  <a:pt x="20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9"/>
                  <a:pt x="11" y="9"/>
                  <a:pt x="1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4"/>
                  <a:pt x="0" y="84"/>
                  <a:pt x="0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4" y="85"/>
                  <a:pt x="64" y="90"/>
                  <a:pt x="64" y="90"/>
                </a:cubicBezTo>
                <a:cubicBezTo>
                  <a:pt x="64" y="90"/>
                  <a:pt x="73" y="85"/>
                  <a:pt x="76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9"/>
                  <a:pt x="128" y="9"/>
                  <a:pt x="128" y="9"/>
                </a:cubicBezTo>
                <a:lnTo>
                  <a:pt x="117" y="9"/>
                </a:lnTo>
                <a:close/>
                <a:moveTo>
                  <a:pt x="11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lnTo>
                  <a:pt x="11" y="78"/>
                </a:lnTo>
                <a:close/>
                <a:moveTo>
                  <a:pt x="59" y="76"/>
                </a:moveTo>
                <a:cubicBezTo>
                  <a:pt x="50" y="72"/>
                  <a:pt x="40" y="69"/>
                  <a:pt x="29" y="69"/>
                </a:cubicBezTo>
                <a:cubicBezTo>
                  <a:pt x="26" y="69"/>
                  <a:pt x="24" y="69"/>
                  <a:pt x="21" y="70"/>
                </a:cubicBezTo>
                <a:cubicBezTo>
                  <a:pt x="21" y="10"/>
                  <a:pt x="21" y="10"/>
                  <a:pt x="21" y="10"/>
                </a:cubicBezTo>
                <a:cubicBezTo>
                  <a:pt x="24" y="10"/>
                  <a:pt x="26" y="10"/>
                  <a:pt x="29" y="10"/>
                </a:cubicBezTo>
                <a:cubicBezTo>
                  <a:pt x="40" y="10"/>
                  <a:pt x="50" y="12"/>
                  <a:pt x="59" y="17"/>
                </a:cubicBezTo>
                <a:lnTo>
                  <a:pt x="59" y="76"/>
                </a:lnTo>
                <a:close/>
                <a:moveTo>
                  <a:pt x="107" y="70"/>
                </a:moveTo>
                <a:cubicBezTo>
                  <a:pt x="104" y="69"/>
                  <a:pt x="102" y="69"/>
                  <a:pt x="99" y="69"/>
                </a:cubicBezTo>
                <a:cubicBezTo>
                  <a:pt x="88" y="69"/>
                  <a:pt x="78" y="72"/>
                  <a:pt x="69" y="76"/>
                </a:cubicBezTo>
                <a:cubicBezTo>
                  <a:pt x="69" y="17"/>
                  <a:pt x="69" y="17"/>
                  <a:pt x="69" y="17"/>
                </a:cubicBezTo>
                <a:cubicBezTo>
                  <a:pt x="78" y="12"/>
                  <a:pt x="88" y="10"/>
                  <a:pt x="99" y="10"/>
                </a:cubicBezTo>
                <a:cubicBezTo>
                  <a:pt x="102" y="10"/>
                  <a:pt x="104" y="10"/>
                  <a:pt x="107" y="10"/>
                </a:cubicBezTo>
                <a:lnTo>
                  <a:pt x="107" y="70"/>
                </a:lnTo>
                <a:close/>
                <a:moveTo>
                  <a:pt x="122" y="78"/>
                </a:moveTo>
                <a:cubicBezTo>
                  <a:pt x="117" y="78"/>
                  <a:pt x="117" y="78"/>
                  <a:pt x="117" y="78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22" y="15"/>
                  <a:pt x="122" y="15"/>
                  <a:pt x="122" y="15"/>
                </a:cubicBezTo>
                <a:lnTo>
                  <a:pt x="122" y="78"/>
                </a:lnTo>
                <a:close/>
              </a:path>
            </a:pathLst>
          </a:custGeom>
          <a:solidFill>
            <a:srgbClr val="DA23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65911" y="3637732"/>
            <a:ext cx="346591" cy="396291"/>
            <a:chOff x="6364288" y="3181350"/>
            <a:chExt cx="420688" cy="481013"/>
          </a:xfrm>
          <a:solidFill>
            <a:srgbClr val="DA231B"/>
          </a:solidFill>
        </p:grpSpPr>
        <p:sp>
          <p:nvSpPr>
            <p:cNvPr id="17" name="Freeform 84"/>
            <p:cNvSpPr/>
            <p:nvPr/>
          </p:nvSpPr>
          <p:spPr bwMode="auto">
            <a:xfrm>
              <a:off x="6507163" y="3181350"/>
              <a:ext cx="277813" cy="277813"/>
            </a:xfrm>
            <a:custGeom>
              <a:avLst/>
              <a:gdLst>
                <a:gd name="T0" fmla="*/ 14 w 175"/>
                <a:gd name="T1" fmla="*/ 125 h 175"/>
                <a:gd name="T2" fmla="*/ 0 w 175"/>
                <a:gd name="T3" fmla="*/ 175 h 175"/>
                <a:gd name="T4" fmla="*/ 50 w 175"/>
                <a:gd name="T5" fmla="*/ 161 h 175"/>
                <a:gd name="T6" fmla="*/ 47 w 175"/>
                <a:gd name="T7" fmla="*/ 161 h 175"/>
                <a:gd name="T8" fmla="*/ 175 w 175"/>
                <a:gd name="T9" fmla="*/ 35 h 175"/>
                <a:gd name="T10" fmla="*/ 139 w 175"/>
                <a:gd name="T11" fmla="*/ 0 h 175"/>
                <a:gd name="T12" fmla="*/ 14 w 175"/>
                <a:gd name="T13" fmla="*/ 125 h 175"/>
                <a:gd name="T14" fmla="*/ 14 w 175"/>
                <a:gd name="T15" fmla="*/ 12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75">
                  <a:moveTo>
                    <a:pt x="14" y="125"/>
                  </a:moveTo>
                  <a:lnTo>
                    <a:pt x="0" y="175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175" y="35"/>
                  </a:lnTo>
                  <a:lnTo>
                    <a:pt x="139" y="0"/>
                  </a:lnTo>
                  <a:lnTo>
                    <a:pt x="14" y="125"/>
                  </a:lnTo>
                  <a:lnTo>
                    <a:pt x="1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85"/>
            <p:cNvSpPr/>
            <p:nvPr/>
          </p:nvSpPr>
          <p:spPr bwMode="auto">
            <a:xfrm>
              <a:off x="6364288" y="3233738"/>
              <a:ext cx="368300" cy="428625"/>
            </a:xfrm>
            <a:custGeom>
              <a:avLst/>
              <a:gdLst>
                <a:gd name="T0" fmla="*/ 199 w 232"/>
                <a:gd name="T1" fmla="*/ 177 h 270"/>
                <a:gd name="T2" fmla="*/ 140 w 232"/>
                <a:gd name="T3" fmla="*/ 177 h 270"/>
                <a:gd name="T4" fmla="*/ 140 w 232"/>
                <a:gd name="T5" fmla="*/ 234 h 270"/>
                <a:gd name="T6" fmla="*/ 36 w 232"/>
                <a:gd name="T7" fmla="*/ 234 h 270"/>
                <a:gd name="T8" fmla="*/ 36 w 232"/>
                <a:gd name="T9" fmla="*/ 33 h 270"/>
                <a:gd name="T10" fmla="*/ 114 w 232"/>
                <a:gd name="T11" fmla="*/ 33 h 270"/>
                <a:gd name="T12" fmla="*/ 147 w 232"/>
                <a:gd name="T13" fmla="*/ 0 h 270"/>
                <a:gd name="T14" fmla="*/ 0 w 232"/>
                <a:gd name="T15" fmla="*/ 0 h 270"/>
                <a:gd name="T16" fmla="*/ 0 w 232"/>
                <a:gd name="T17" fmla="*/ 270 h 270"/>
                <a:gd name="T18" fmla="*/ 175 w 232"/>
                <a:gd name="T19" fmla="*/ 270 h 270"/>
                <a:gd name="T20" fmla="*/ 232 w 232"/>
                <a:gd name="T21" fmla="*/ 210 h 270"/>
                <a:gd name="T22" fmla="*/ 232 w 232"/>
                <a:gd name="T23" fmla="*/ 210 h 270"/>
                <a:gd name="T24" fmla="*/ 232 w 232"/>
                <a:gd name="T25" fmla="*/ 78 h 270"/>
                <a:gd name="T26" fmla="*/ 199 w 232"/>
                <a:gd name="T27" fmla="*/ 113 h 270"/>
                <a:gd name="T28" fmla="*/ 199 w 232"/>
                <a:gd name="T29" fmla="*/ 17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70">
                  <a:moveTo>
                    <a:pt x="199" y="177"/>
                  </a:moveTo>
                  <a:lnTo>
                    <a:pt x="140" y="177"/>
                  </a:lnTo>
                  <a:lnTo>
                    <a:pt x="140" y="234"/>
                  </a:lnTo>
                  <a:lnTo>
                    <a:pt x="36" y="234"/>
                  </a:lnTo>
                  <a:lnTo>
                    <a:pt x="36" y="33"/>
                  </a:lnTo>
                  <a:lnTo>
                    <a:pt x="114" y="33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75" y="270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2" y="78"/>
                  </a:lnTo>
                  <a:lnTo>
                    <a:pt x="199" y="113"/>
                  </a:lnTo>
                  <a:lnTo>
                    <a:pt x="199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Freeform 122"/>
          <p:cNvSpPr>
            <a:spLocks noEditPoints="1"/>
          </p:cNvSpPr>
          <p:nvPr/>
        </p:nvSpPr>
        <p:spPr bwMode="auto">
          <a:xfrm>
            <a:off x="1398753" y="5227884"/>
            <a:ext cx="424393" cy="327274"/>
          </a:xfrm>
          <a:custGeom>
            <a:avLst/>
            <a:gdLst>
              <a:gd name="T0" fmla="*/ 73 w 152"/>
              <a:gd name="T1" fmla="*/ 0 h 117"/>
              <a:gd name="T2" fmla="*/ 73 w 152"/>
              <a:gd name="T3" fmla="*/ 43 h 117"/>
              <a:gd name="T4" fmla="*/ 152 w 152"/>
              <a:gd name="T5" fmla="*/ 106 h 117"/>
              <a:gd name="T6" fmla="*/ 0 w 152"/>
              <a:gd name="T7" fmla="*/ 117 h 117"/>
              <a:gd name="T8" fmla="*/ 26 w 152"/>
              <a:gd name="T9" fmla="*/ 106 h 117"/>
              <a:gd name="T10" fmla="*/ 25 w 152"/>
              <a:gd name="T11" fmla="*/ 85 h 117"/>
              <a:gd name="T12" fmla="*/ 31 w 152"/>
              <a:gd name="T13" fmla="*/ 64 h 117"/>
              <a:gd name="T14" fmla="*/ 72 w 152"/>
              <a:gd name="T15" fmla="*/ 95 h 117"/>
              <a:gd name="T16" fmla="*/ 116 w 152"/>
              <a:gd name="T17" fmla="*/ 65 h 117"/>
              <a:gd name="T18" fmla="*/ 122 w 152"/>
              <a:gd name="T19" fmla="*/ 98 h 117"/>
              <a:gd name="T20" fmla="*/ 152 w 152"/>
              <a:gd name="T21" fmla="*/ 106 h 117"/>
              <a:gd name="T22" fmla="*/ 45 w 152"/>
              <a:gd name="T23" fmla="*/ 105 h 117"/>
              <a:gd name="T24" fmla="*/ 44 w 152"/>
              <a:gd name="T25" fmla="*/ 90 h 117"/>
              <a:gd name="T26" fmla="*/ 42 w 152"/>
              <a:gd name="T27" fmla="*/ 95 h 117"/>
              <a:gd name="T28" fmla="*/ 42 w 152"/>
              <a:gd name="T29" fmla="*/ 106 h 117"/>
              <a:gd name="T30" fmla="*/ 105 w 152"/>
              <a:gd name="T31" fmla="*/ 106 h 117"/>
              <a:gd name="T32" fmla="*/ 105 w 152"/>
              <a:gd name="T33" fmla="*/ 95 h 117"/>
              <a:gd name="T34" fmla="*/ 102 w 152"/>
              <a:gd name="T35" fmla="*/ 90 h 117"/>
              <a:gd name="T36" fmla="*/ 102 w 152"/>
              <a:gd name="T37" fmla="*/ 105 h 117"/>
              <a:gd name="T38" fmla="*/ 105 w 152"/>
              <a:gd name="T39" fmla="*/ 106 h 117"/>
              <a:gd name="T40" fmla="*/ 71 w 152"/>
              <a:gd name="T41" fmla="*/ 56 h 117"/>
              <a:gd name="T42" fmla="*/ 72 w 152"/>
              <a:gd name="T43" fmla="*/ 87 h 117"/>
              <a:gd name="T44" fmla="*/ 74 w 152"/>
              <a:gd name="T45" fmla="*/ 56 h 117"/>
              <a:gd name="T46" fmla="*/ 62 w 152"/>
              <a:gd name="T47" fmla="*/ 49 h 117"/>
              <a:gd name="T48" fmla="*/ 145 w 152"/>
              <a:gd name="T49" fmla="*/ 80 h 117"/>
              <a:gd name="T50" fmla="*/ 141 w 152"/>
              <a:gd name="T51" fmla="*/ 58 h 117"/>
              <a:gd name="T52" fmla="*/ 140 w 152"/>
              <a:gd name="T53" fmla="*/ 65 h 117"/>
              <a:gd name="T54" fmla="*/ 139 w 152"/>
              <a:gd name="T55" fmla="*/ 57 h 117"/>
              <a:gd name="T56" fmla="*/ 135 w 152"/>
              <a:gd name="T57" fmla="*/ 57 h 117"/>
              <a:gd name="T58" fmla="*/ 135 w 152"/>
              <a:gd name="T59" fmla="*/ 65 h 117"/>
              <a:gd name="T60" fmla="*/ 134 w 152"/>
              <a:gd name="T61" fmla="*/ 58 h 117"/>
              <a:gd name="T62" fmla="*/ 130 w 152"/>
              <a:gd name="T63" fmla="*/ 80 h 117"/>
              <a:gd name="T64" fmla="*/ 135 w 152"/>
              <a:gd name="T65" fmla="*/ 93 h 117"/>
              <a:gd name="T66" fmla="*/ 132 w 152"/>
              <a:gd name="T67" fmla="*/ 102 h 117"/>
              <a:gd name="T68" fmla="*/ 132 w 152"/>
              <a:gd name="T69" fmla="*/ 106 h 117"/>
              <a:gd name="T70" fmla="*/ 144 w 152"/>
              <a:gd name="T71" fmla="*/ 104 h 117"/>
              <a:gd name="T72" fmla="*/ 139 w 152"/>
              <a:gd name="T73" fmla="*/ 102 h 117"/>
              <a:gd name="T74" fmla="*/ 146 w 152"/>
              <a:gd name="T75" fmla="*/ 89 h 117"/>
              <a:gd name="T76" fmla="*/ 149 w 152"/>
              <a:gd name="T77" fmla="*/ 79 h 117"/>
              <a:gd name="T78" fmla="*/ 146 w 152"/>
              <a:gd name="T79" fmla="*/ 79 h 117"/>
              <a:gd name="T80" fmla="*/ 144 w 152"/>
              <a:gd name="T81" fmla="*/ 87 h 117"/>
              <a:gd name="T82" fmla="*/ 131 w 152"/>
              <a:gd name="T83" fmla="*/ 88 h 117"/>
              <a:gd name="T84" fmla="*/ 128 w 152"/>
              <a:gd name="T85" fmla="*/ 79 h 117"/>
              <a:gd name="T86" fmla="*/ 128 w 152"/>
              <a:gd name="T87" fmla="*/ 79 h 117"/>
              <a:gd name="T88" fmla="*/ 127 w 152"/>
              <a:gd name="T89" fmla="*/ 77 h 117"/>
              <a:gd name="T90" fmla="*/ 125 w 152"/>
              <a:gd name="T91" fmla="*/ 79 h 117"/>
              <a:gd name="T92" fmla="*/ 125 w 152"/>
              <a:gd name="T93" fmla="*/ 79 h 117"/>
              <a:gd name="T94" fmla="*/ 125 w 152"/>
              <a:gd name="T95" fmla="*/ 81 h 117"/>
              <a:gd name="T96" fmla="*/ 135 w 152"/>
              <a:gd name="T97" fmla="*/ 9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2" h="117">
                <a:moveTo>
                  <a:pt x="53" y="22"/>
                </a:moveTo>
                <a:cubicBezTo>
                  <a:pt x="53" y="10"/>
                  <a:pt x="62" y="0"/>
                  <a:pt x="73" y="0"/>
                </a:cubicBezTo>
                <a:cubicBezTo>
                  <a:pt x="85" y="0"/>
                  <a:pt x="94" y="10"/>
                  <a:pt x="94" y="22"/>
                </a:cubicBezTo>
                <a:cubicBezTo>
                  <a:pt x="94" y="34"/>
                  <a:pt x="85" y="43"/>
                  <a:pt x="73" y="43"/>
                </a:cubicBezTo>
                <a:cubicBezTo>
                  <a:pt x="62" y="43"/>
                  <a:pt x="53" y="34"/>
                  <a:pt x="53" y="22"/>
                </a:cubicBezTo>
                <a:close/>
                <a:moveTo>
                  <a:pt x="152" y="106"/>
                </a:moveTo>
                <a:cubicBezTo>
                  <a:pt x="152" y="117"/>
                  <a:pt x="152" y="117"/>
                  <a:pt x="152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06"/>
                  <a:pt x="0" y="106"/>
                  <a:pt x="0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3"/>
                  <a:pt x="25" y="101"/>
                  <a:pt x="25" y="98"/>
                </a:cubicBezTo>
                <a:cubicBezTo>
                  <a:pt x="25" y="94"/>
                  <a:pt x="25" y="89"/>
                  <a:pt x="25" y="85"/>
                </a:cubicBezTo>
                <a:cubicBezTo>
                  <a:pt x="26" y="78"/>
                  <a:pt x="27" y="71"/>
                  <a:pt x="31" y="65"/>
                </a:cubicBezTo>
                <a:cubicBezTo>
                  <a:pt x="31" y="64"/>
                  <a:pt x="31" y="64"/>
                  <a:pt x="31" y="64"/>
                </a:cubicBezTo>
                <a:cubicBezTo>
                  <a:pt x="32" y="63"/>
                  <a:pt x="37" y="53"/>
                  <a:pt x="53" y="50"/>
                </a:cubicBezTo>
                <a:cubicBezTo>
                  <a:pt x="72" y="95"/>
                  <a:pt x="72" y="95"/>
                  <a:pt x="72" y="95"/>
                </a:cubicBezTo>
                <a:cubicBezTo>
                  <a:pt x="94" y="50"/>
                  <a:pt x="94" y="50"/>
                  <a:pt x="94" y="50"/>
                </a:cubicBezTo>
                <a:cubicBezTo>
                  <a:pt x="101" y="52"/>
                  <a:pt x="112" y="58"/>
                  <a:pt x="116" y="65"/>
                </a:cubicBezTo>
                <a:cubicBezTo>
                  <a:pt x="120" y="71"/>
                  <a:pt x="121" y="78"/>
                  <a:pt x="121" y="85"/>
                </a:cubicBezTo>
                <a:cubicBezTo>
                  <a:pt x="122" y="89"/>
                  <a:pt x="122" y="94"/>
                  <a:pt x="122" y="98"/>
                </a:cubicBezTo>
                <a:cubicBezTo>
                  <a:pt x="121" y="101"/>
                  <a:pt x="121" y="103"/>
                  <a:pt x="121" y="106"/>
                </a:cubicBezTo>
                <a:lnTo>
                  <a:pt x="152" y="106"/>
                </a:lnTo>
                <a:close/>
                <a:moveTo>
                  <a:pt x="45" y="106"/>
                </a:moveTo>
                <a:cubicBezTo>
                  <a:pt x="45" y="106"/>
                  <a:pt x="45" y="106"/>
                  <a:pt x="45" y="105"/>
                </a:cubicBezTo>
                <a:cubicBezTo>
                  <a:pt x="45" y="102"/>
                  <a:pt x="45" y="98"/>
                  <a:pt x="45" y="94"/>
                </a:cubicBezTo>
                <a:cubicBezTo>
                  <a:pt x="45" y="93"/>
                  <a:pt x="45" y="91"/>
                  <a:pt x="44" y="90"/>
                </a:cubicBezTo>
                <a:cubicBezTo>
                  <a:pt x="43" y="89"/>
                  <a:pt x="43" y="90"/>
                  <a:pt x="42" y="91"/>
                </a:cubicBezTo>
                <a:cubicBezTo>
                  <a:pt x="42" y="92"/>
                  <a:pt x="42" y="94"/>
                  <a:pt x="42" y="95"/>
                </a:cubicBezTo>
                <a:cubicBezTo>
                  <a:pt x="42" y="96"/>
                  <a:pt x="42" y="98"/>
                  <a:pt x="42" y="100"/>
                </a:cubicBezTo>
                <a:cubicBezTo>
                  <a:pt x="42" y="100"/>
                  <a:pt x="42" y="103"/>
                  <a:pt x="42" y="106"/>
                </a:cubicBezTo>
                <a:lnTo>
                  <a:pt x="45" y="106"/>
                </a:lnTo>
                <a:close/>
                <a:moveTo>
                  <a:pt x="105" y="106"/>
                </a:moveTo>
                <a:cubicBezTo>
                  <a:pt x="105" y="103"/>
                  <a:pt x="105" y="100"/>
                  <a:pt x="105" y="100"/>
                </a:cubicBezTo>
                <a:cubicBezTo>
                  <a:pt x="105" y="98"/>
                  <a:pt x="105" y="96"/>
                  <a:pt x="105" y="95"/>
                </a:cubicBezTo>
                <a:cubicBezTo>
                  <a:pt x="105" y="94"/>
                  <a:pt x="105" y="92"/>
                  <a:pt x="105" y="91"/>
                </a:cubicBezTo>
                <a:cubicBezTo>
                  <a:pt x="104" y="90"/>
                  <a:pt x="103" y="89"/>
                  <a:pt x="102" y="90"/>
                </a:cubicBezTo>
                <a:cubicBezTo>
                  <a:pt x="102" y="91"/>
                  <a:pt x="102" y="93"/>
                  <a:pt x="102" y="94"/>
                </a:cubicBezTo>
                <a:cubicBezTo>
                  <a:pt x="102" y="98"/>
                  <a:pt x="102" y="102"/>
                  <a:pt x="102" y="105"/>
                </a:cubicBezTo>
                <a:cubicBezTo>
                  <a:pt x="102" y="106"/>
                  <a:pt x="102" y="106"/>
                  <a:pt x="102" y="106"/>
                </a:cubicBezTo>
                <a:lnTo>
                  <a:pt x="105" y="106"/>
                </a:lnTo>
                <a:close/>
                <a:moveTo>
                  <a:pt x="62" y="49"/>
                </a:moveTo>
                <a:cubicBezTo>
                  <a:pt x="71" y="56"/>
                  <a:pt x="71" y="56"/>
                  <a:pt x="71" y="56"/>
                </a:cubicBezTo>
                <a:cubicBezTo>
                  <a:pt x="65" y="71"/>
                  <a:pt x="65" y="71"/>
                  <a:pt x="65" y="71"/>
                </a:cubicBezTo>
                <a:cubicBezTo>
                  <a:pt x="72" y="87"/>
                  <a:pt x="72" y="87"/>
                  <a:pt x="72" y="87"/>
                </a:cubicBezTo>
                <a:cubicBezTo>
                  <a:pt x="80" y="71"/>
                  <a:pt x="80" y="71"/>
                  <a:pt x="80" y="71"/>
                </a:cubicBezTo>
                <a:cubicBezTo>
                  <a:pt x="74" y="56"/>
                  <a:pt x="74" y="56"/>
                  <a:pt x="74" y="56"/>
                </a:cubicBezTo>
                <a:cubicBezTo>
                  <a:pt x="83" y="49"/>
                  <a:pt x="83" y="49"/>
                  <a:pt x="83" y="49"/>
                </a:cubicBezTo>
                <a:lnTo>
                  <a:pt x="62" y="49"/>
                </a:lnTo>
                <a:close/>
                <a:moveTo>
                  <a:pt x="137" y="88"/>
                </a:moveTo>
                <a:cubicBezTo>
                  <a:pt x="141" y="88"/>
                  <a:pt x="145" y="84"/>
                  <a:pt x="145" y="80"/>
                </a:cubicBezTo>
                <a:cubicBezTo>
                  <a:pt x="145" y="64"/>
                  <a:pt x="145" y="64"/>
                  <a:pt x="145" y="64"/>
                </a:cubicBezTo>
                <a:cubicBezTo>
                  <a:pt x="145" y="61"/>
                  <a:pt x="143" y="59"/>
                  <a:pt x="141" y="58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5"/>
                  <a:pt x="140" y="65"/>
                </a:cubicBezTo>
                <a:cubicBezTo>
                  <a:pt x="139" y="65"/>
                  <a:pt x="139" y="64"/>
                  <a:pt x="139" y="64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8" y="57"/>
                  <a:pt x="138" y="57"/>
                  <a:pt x="137" y="57"/>
                </a:cubicBezTo>
                <a:cubicBezTo>
                  <a:pt x="137" y="57"/>
                  <a:pt x="136" y="57"/>
                  <a:pt x="135" y="57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64"/>
                  <a:pt x="135" y="65"/>
                  <a:pt x="135" y="65"/>
                </a:cubicBezTo>
                <a:cubicBezTo>
                  <a:pt x="134" y="65"/>
                  <a:pt x="134" y="64"/>
                  <a:pt x="134" y="64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1" y="59"/>
                  <a:pt x="130" y="61"/>
                  <a:pt x="130" y="6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0" y="84"/>
                  <a:pt x="133" y="88"/>
                  <a:pt x="137" y="88"/>
                </a:cubicBezTo>
                <a:close/>
                <a:moveTo>
                  <a:pt x="135" y="93"/>
                </a:moveTo>
                <a:cubicBezTo>
                  <a:pt x="135" y="102"/>
                  <a:pt x="135" y="102"/>
                  <a:pt x="135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0" y="102"/>
                  <a:pt x="130" y="103"/>
                  <a:pt x="130" y="104"/>
                </a:cubicBezTo>
                <a:cubicBezTo>
                  <a:pt x="130" y="105"/>
                  <a:pt x="130" y="106"/>
                  <a:pt x="132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4" y="106"/>
                  <a:pt x="144" y="105"/>
                  <a:pt x="144" y="104"/>
                </a:cubicBezTo>
                <a:cubicBezTo>
                  <a:pt x="144" y="103"/>
                  <a:pt x="144" y="102"/>
                  <a:pt x="143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42" y="92"/>
                  <a:pt x="144" y="91"/>
                  <a:pt x="146" y="89"/>
                </a:cubicBezTo>
                <a:cubicBezTo>
                  <a:pt x="148" y="87"/>
                  <a:pt x="149" y="83"/>
                  <a:pt x="149" y="80"/>
                </a:cubicBezTo>
                <a:cubicBezTo>
                  <a:pt x="149" y="79"/>
                  <a:pt x="149" y="79"/>
                  <a:pt x="149" y="79"/>
                </a:cubicBezTo>
                <a:cubicBezTo>
                  <a:pt x="149" y="78"/>
                  <a:pt x="149" y="78"/>
                  <a:pt x="148" y="78"/>
                </a:cubicBezTo>
                <a:cubicBezTo>
                  <a:pt x="147" y="78"/>
                  <a:pt x="146" y="78"/>
                  <a:pt x="146" y="79"/>
                </a:cubicBezTo>
                <a:cubicBezTo>
                  <a:pt x="146" y="79"/>
                  <a:pt x="146" y="79"/>
                  <a:pt x="146" y="80"/>
                </a:cubicBezTo>
                <a:cubicBezTo>
                  <a:pt x="146" y="83"/>
                  <a:pt x="145" y="86"/>
                  <a:pt x="144" y="87"/>
                </a:cubicBezTo>
                <a:cubicBezTo>
                  <a:pt x="142" y="89"/>
                  <a:pt x="140" y="90"/>
                  <a:pt x="137" y="90"/>
                </a:cubicBezTo>
                <a:cubicBezTo>
                  <a:pt x="135" y="90"/>
                  <a:pt x="133" y="89"/>
                  <a:pt x="131" y="88"/>
                </a:cubicBezTo>
                <a:cubicBezTo>
                  <a:pt x="129" y="86"/>
                  <a:pt x="128" y="84"/>
                  <a:pt x="128" y="81"/>
                </a:cubicBezTo>
                <a:cubicBezTo>
                  <a:pt x="128" y="80"/>
                  <a:pt x="128" y="80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8"/>
                  <a:pt x="128" y="77"/>
                  <a:pt x="127" y="77"/>
                </a:cubicBezTo>
                <a:cubicBezTo>
                  <a:pt x="126" y="77"/>
                  <a:pt x="125" y="78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5"/>
                  <a:pt x="127" y="88"/>
                  <a:pt x="129" y="90"/>
                </a:cubicBezTo>
                <a:cubicBezTo>
                  <a:pt x="131" y="91"/>
                  <a:pt x="133" y="92"/>
                  <a:pt x="135" y="93"/>
                </a:cubicBezTo>
                <a:close/>
              </a:path>
            </a:pathLst>
          </a:custGeom>
          <a:solidFill>
            <a:srgbClr val="DA23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55938" y="1790699"/>
            <a:ext cx="4668124" cy="135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55938" y="3384366"/>
            <a:ext cx="4668124" cy="135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5938" y="4978032"/>
            <a:ext cx="4668124" cy="135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44"/>
          <p:cNvSpPr>
            <a:spLocks noEditPoints="1"/>
          </p:cNvSpPr>
          <p:nvPr/>
        </p:nvSpPr>
        <p:spPr bwMode="auto">
          <a:xfrm>
            <a:off x="6997396" y="2095671"/>
            <a:ext cx="403107" cy="283372"/>
          </a:xfrm>
          <a:custGeom>
            <a:avLst/>
            <a:gdLst>
              <a:gd name="T0" fmla="*/ 117 w 128"/>
              <a:gd name="T1" fmla="*/ 9 h 90"/>
              <a:gd name="T2" fmla="*/ 117 w 128"/>
              <a:gd name="T3" fmla="*/ 2 h 90"/>
              <a:gd name="T4" fmla="*/ 108 w 128"/>
              <a:gd name="T5" fmla="*/ 1 h 90"/>
              <a:gd name="T6" fmla="*/ 99 w 128"/>
              <a:gd name="T7" fmla="*/ 0 h 90"/>
              <a:gd name="T8" fmla="*/ 78 w 128"/>
              <a:gd name="T9" fmla="*/ 3 h 90"/>
              <a:gd name="T10" fmla="*/ 64 w 128"/>
              <a:gd name="T11" fmla="*/ 8 h 90"/>
              <a:gd name="T12" fmla="*/ 50 w 128"/>
              <a:gd name="T13" fmla="*/ 3 h 90"/>
              <a:gd name="T14" fmla="*/ 29 w 128"/>
              <a:gd name="T15" fmla="*/ 0 h 90"/>
              <a:gd name="T16" fmla="*/ 20 w 128"/>
              <a:gd name="T17" fmla="*/ 1 h 90"/>
              <a:gd name="T18" fmla="*/ 11 w 128"/>
              <a:gd name="T19" fmla="*/ 2 h 90"/>
              <a:gd name="T20" fmla="*/ 11 w 128"/>
              <a:gd name="T21" fmla="*/ 9 h 90"/>
              <a:gd name="T22" fmla="*/ 0 w 128"/>
              <a:gd name="T23" fmla="*/ 9 h 90"/>
              <a:gd name="T24" fmla="*/ 0 w 128"/>
              <a:gd name="T25" fmla="*/ 84 h 90"/>
              <a:gd name="T26" fmla="*/ 52 w 128"/>
              <a:gd name="T27" fmla="*/ 84 h 90"/>
              <a:gd name="T28" fmla="*/ 64 w 128"/>
              <a:gd name="T29" fmla="*/ 90 h 90"/>
              <a:gd name="T30" fmla="*/ 76 w 128"/>
              <a:gd name="T31" fmla="*/ 84 h 90"/>
              <a:gd name="T32" fmla="*/ 128 w 128"/>
              <a:gd name="T33" fmla="*/ 84 h 90"/>
              <a:gd name="T34" fmla="*/ 128 w 128"/>
              <a:gd name="T35" fmla="*/ 9 h 90"/>
              <a:gd name="T36" fmla="*/ 117 w 128"/>
              <a:gd name="T37" fmla="*/ 9 h 90"/>
              <a:gd name="T38" fmla="*/ 11 w 128"/>
              <a:gd name="T39" fmla="*/ 78 h 90"/>
              <a:gd name="T40" fmla="*/ 6 w 128"/>
              <a:gd name="T41" fmla="*/ 78 h 90"/>
              <a:gd name="T42" fmla="*/ 6 w 128"/>
              <a:gd name="T43" fmla="*/ 15 h 90"/>
              <a:gd name="T44" fmla="*/ 11 w 128"/>
              <a:gd name="T45" fmla="*/ 15 h 90"/>
              <a:gd name="T46" fmla="*/ 11 w 128"/>
              <a:gd name="T47" fmla="*/ 78 h 90"/>
              <a:gd name="T48" fmla="*/ 59 w 128"/>
              <a:gd name="T49" fmla="*/ 76 h 90"/>
              <a:gd name="T50" fmla="*/ 29 w 128"/>
              <a:gd name="T51" fmla="*/ 69 h 90"/>
              <a:gd name="T52" fmla="*/ 21 w 128"/>
              <a:gd name="T53" fmla="*/ 70 h 90"/>
              <a:gd name="T54" fmla="*/ 21 w 128"/>
              <a:gd name="T55" fmla="*/ 10 h 90"/>
              <a:gd name="T56" fmla="*/ 29 w 128"/>
              <a:gd name="T57" fmla="*/ 10 h 90"/>
              <a:gd name="T58" fmla="*/ 59 w 128"/>
              <a:gd name="T59" fmla="*/ 17 h 90"/>
              <a:gd name="T60" fmla="*/ 59 w 128"/>
              <a:gd name="T61" fmla="*/ 76 h 90"/>
              <a:gd name="T62" fmla="*/ 107 w 128"/>
              <a:gd name="T63" fmla="*/ 70 h 90"/>
              <a:gd name="T64" fmla="*/ 99 w 128"/>
              <a:gd name="T65" fmla="*/ 69 h 90"/>
              <a:gd name="T66" fmla="*/ 69 w 128"/>
              <a:gd name="T67" fmla="*/ 76 h 90"/>
              <a:gd name="T68" fmla="*/ 69 w 128"/>
              <a:gd name="T69" fmla="*/ 17 h 90"/>
              <a:gd name="T70" fmla="*/ 99 w 128"/>
              <a:gd name="T71" fmla="*/ 10 h 90"/>
              <a:gd name="T72" fmla="*/ 107 w 128"/>
              <a:gd name="T73" fmla="*/ 10 h 90"/>
              <a:gd name="T74" fmla="*/ 107 w 128"/>
              <a:gd name="T75" fmla="*/ 70 h 90"/>
              <a:gd name="T76" fmla="*/ 122 w 128"/>
              <a:gd name="T77" fmla="*/ 78 h 90"/>
              <a:gd name="T78" fmla="*/ 117 w 128"/>
              <a:gd name="T79" fmla="*/ 78 h 90"/>
              <a:gd name="T80" fmla="*/ 117 w 128"/>
              <a:gd name="T81" fmla="*/ 15 h 90"/>
              <a:gd name="T82" fmla="*/ 122 w 128"/>
              <a:gd name="T83" fmla="*/ 15 h 90"/>
              <a:gd name="T84" fmla="*/ 122 w 128"/>
              <a:gd name="T8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90">
                <a:moveTo>
                  <a:pt x="117" y="9"/>
                </a:moveTo>
                <a:cubicBezTo>
                  <a:pt x="117" y="2"/>
                  <a:pt x="117" y="2"/>
                  <a:pt x="117" y="2"/>
                </a:cubicBezTo>
                <a:cubicBezTo>
                  <a:pt x="108" y="1"/>
                  <a:pt x="108" y="1"/>
                  <a:pt x="108" y="1"/>
                </a:cubicBezTo>
                <a:cubicBezTo>
                  <a:pt x="105" y="0"/>
                  <a:pt x="102" y="0"/>
                  <a:pt x="99" y="0"/>
                </a:cubicBezTo>
                <a:cubicBezTo>
                  <a:pt x="92" y="0"/>
                  <a:pt x="85" y="1"/>
                  <a:pt x="78" y="3"/>
                </a:cubicBezTo>
                <a:cubicBezTo>
                  <a:pt x="73" y="4"/>
                  <a:pt x="69" y="6"/>
                  <a:pt x="64" y="8"/>
                </a:cubicBezTo>
                <a:cubicBezTo>
                  <a:pt x="59" y="6"/>
                  <a:pt x="55" y="4"/>
                  <a:pt x="50" y="3"/>
                </a:cubicBezTo>
                <a:cubicBezTo>
                  <a:pt x="43" y="1"/>
                  <a:pt x="36" y="0"/>
                  <a:pt x="29" y="0"/>
                </a:cubicBezTo>
                <a:cubicBezTo>
                  <a:pt x="26" y="0"/>
                  <a:pt x="23" y="0"/>
                  <a:pt x="20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9"/>
                  <a:pt x="11" y="9"/>
                  <a:pt x="1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4"/>
                  <a:pt x="0" y="84"/>
                  <a:pt x="0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4" y="85"/>
                  <a:pt x="64" y="90"/>
                  <a:pt x="64" y="90"/>
                </a:cubicBezTo>
                <a:cubicBezTo>
                  <a:pt x="64" y="90"/>
                  <a:pt x="73" y="85"/>
                  <a:pt x="76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9"/>
                  <a:pt x="128" y="9"/>
                  <a:pt x="128" y="9"/>
                </a:cubicBezTo>
                <a:lnTo>
                  <a:pt x="117" y="9"/>
                </a:lnTo>
                <a:close/>
                <a:moveTo>
                  <a:pt x="11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lnTo>
                  <a:pt x="11" y="78"/>
                </a:lnTo>
                <a:close/>
                <a:moveTo>
                  <a:pt x="59" y="76"/>
                </a:moveTo>
                <a:cubicBezTo>
                  <a:pt x="50" y="72"/>
                  <a:pt x="40" y="69"/>
                  <a:pt x="29" y="69"/>
                </a:cubicBezTo>
                <a:cubicBezTo>
                  <a:pt x="26" y="69"/>
                  <a:pt x="24" y="69"/>
                  <a:pt x="21" y="70"/>
                </a:cubicBezTo>
                <a:cubicBezTo>
                  <a:pt x="21" y="10"/>
                  <a:pt x="21" y="10"/>
                  <a:pt x="21" y="10"/>
                </a:cubicBezTo>
                <a:cubicBezTo>
                  <a:pt x="24" y="10"/>
                  <a:pt x="26" y="10"/>
                  <a:pt x="29" y="10"/>
                </a:cubicBezTo>
                <a:cubicBezTo>
                  <a:pt x="40" y="10"/>
                  <a:pt x="50" y="12"/>
                  <a:pt x="59" y="17"/>
                </a:cubicBezTo>
                <a:lnTo>
                  <a:pt x="59" y="76"/>
                </a:lnTo>
                <a:close/>
                <a:moveTo>
                  <a:pt x="107" y="70"/>
                </a:moveTo>
                <a:cubicBezTo>
                  <a:pt x="104" y="69"/>
                  <a:pt x="102" y="69"/>
                  <a:pt x="99" y="69"/>
                </a:cubicBezTo>
                <a:cubicBezTo>
                  <a:pt x="88" y="69"/>
                  <a:pt x="78" y="72"/>
                  <a:pt x="69" y="76"/>
                </a:cubicBezTo>
                <a:cubicBezTo>
                  <a:pt x="69" y="17"/>
                  <a:pt x="69" y="17"/>
                  <a:pt x="69" y="17"/>
                </a:cubicBezTo>
                <a:cubicBezTo>
                  <a:pt x="78" y="12"/>
                  <a:pt x="88" y="10"/>
                  <a:pt x="99" y="10"/>
                </a:cubicBezTo>
                <a:cubicBezTo>
                  <a:pt x="102" y="10"/>
                  <a:pt x="104" y="10"/>
                  <a:pt x="107" y="10"/>
                </a:cubicBezTo>
                <a:lnTo>
                  <a:pt x="107" y="70"/>
                </a:lnTo>
                <a:close/>
                <a:moveTo>
                  <a:pt x="122" y="78"/>
                </a:moveTo>
                <a:cubicBezTo>
                  <a:pt x="117" y="78"/>
                  <a:pt x="117" y="78"/>
                  <a:pt x="117" y="78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22" y="15"/>
                  <a:pt x="122" y="15"/>
                  <a:pt x="122" y="15"/>
                </a:cubicBezTo>
                <a:lnTo>
                  <a:pt x="122" y="78"/>
                </a:lnTo>
                <a:close/>
              </a:path>
            </a:pathLst>
          </a:custGeom>
          <a:solidFill>
            <a:srgbClr val="DA23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053911" y="3637732"/>
            <a:ext cx="346591" cy="396291"/>
            <a:chOff x="6364288" y="3181350"/>
            <a:chExt cx="420688" cy="481013"/>
          </a:xfrm>
          <a:solidFill>
            <a:srgbClr val="DA231B"/>
          </a:solidFill>
        </p:grpSpPr>
        <p:sp>
          <p:nvSpPr>
            <p:cNvPr id="29" name="Freeform 84"/>
            <p:cNvSpPr/>
            <p:nvPr/>
          </p:nvSpPr>
          <p:spPr bwMode="auto">
            <a:xfrm>
              <a:off x="6507163" y="3181350"/>
              <a:ext cx="277813" cy="277813"/>
            </a:xfrm>
            <a:custGeom>
              <a:avLst/>
              <a:gdLst>
                <a:gd name="T0" fmla="*/ 14 w 175"/>
                <a:gd name="T1" fmla="*/ 125 h 175"/>
                <a:gd name="T2" fmla="*/ 0 w 175"/>
                <a:gd name="T3" fmla="*/ 175 h 175"/>
                <a:gd name="T4" fmla="*/ 50 w 175"/>
                <a:gd name="T5" fmla="*/ 161 h 175"/>
                <a:gd name="T6" fmla="*/ 47 w 175"/>
                <a:gd name="T7" fmla="*/ 161 h 175"/>
                <a:gd name="T8" fmla="*/ 175 w 175"/>
                <a:gd name="T9" fmla="*/ 35 h 175"/>
                <a:gd name="T10" fmla="*/ 139 w 175"/>
                <a:gd name="T11" fmla="*/ 0 h 175"/>
                <a:gd name="T12" fmla="*/ 14 w 175"/>
                <a:gd name="T13" fmla="*/ 125 h 175"/>
                <a:gd name="T14" fmla="*/ 14 w 175"/>
                <a:gd name="T15" fmla="*/ 12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75">
                  <a:moveTo>
                    <a:pt x="14" y="125"/>
                  </a:moveTo>
                  <a:lnTo>
                    <a:pt x="0" y="175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175" y="35"/>
                  </a:lnTo>
                  <a:lnTo>
                    <a:pt x="139" y="0"/>
                  </a:lnTo>
                  <a:lnTo>
                    <a:pt x="14" y="125"/>
                  </a:lnTo>
                  <a:lnTo>
                    <a:pt x="1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85"/>
            <p:cNvSpPr/>
            <p:nvPr/>
          </p:nvSpPr>
          <p:spPr bwMode="auto">
            <a:xfrm>
              <a:off x="6364288" y="3233738"/>
              <a:ext cx="368300" cy="428625"/>
            </a:xfrm>
            <a:custGeom>
              <a:avLst/>
              <a:gdLst>
                <a:gd name="T0" fmla="*/ 199 w 232"/>
                <a:gd name="T1" fmla="*/ 177 h 270"/>
                <a:gd name="T2" fmla="*/ 140 w 232"/>
                <a:gd name="T3" fmla="*/ 177 h 270"/>
                <a:gd name="T4" fmla="*/ 140 w 232"/>
                <a:gd name="T5" fmla="*/ 234 h 270"/>
                <a:gd name="T6" fmla="*/ 36 w 232"/>
                <a:gd name="T7" fmla="*/ 234 h 270"/>
                <a:gd name="T8" fmla="*/ 36 w 232"/>
                <a:gd name="T9" fmla="*/ 33 h 270"/>
                <a:gd name="T10" fmla="*/ 114 w 232"/>
                <a:gd name="T11" fmla="*/ 33 h 270"/>
                <a:gd name="T12" fmla="*/ 147 w 232"/>
                <a:gd name="T13" fmla="*/ 0 h 270"/>
                <a:gd name="T14" fmla="*/ 0 w 232"/>
                <a:gd name="T15" fmla="*/ 0 h 270"/>
                <a:gd name="T16" fmla="*/ 0 w 232"/>
                <a:gd name="T17" fmla="*/ 270 h 270"/>
                <a:gd name="T18" fmla="*/ 175 w 232"/>
                <a:gd name="T19" fmla="*/ 270 h 270"/>
                <a:gd name="T20" fmla="*/ 232 w 232"/>
                <a:gd name="T21" fmla="*/ 210 h 270"/>
                <a:gd name="T22" fmla="*/ 232 w 232"/>
                <a:gd name="T23" fmla="*/ 210 h 270"/>
                <a:gd name="T24" fmla="*/ 232 w 232"/>
                <a:gd name="T25" fmla="*/ 78 h 270"/>
                <a:gd name="T26" fmla="*/ 199 w 232"/>
                <a:gd name="T27" fmla="*/ 113 h 270"/>
                <a:gd name="T28" fmla="*/ 199 w 232"/>
                <a:gd name="T29" fmla="*/ 17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70">
                  <a:moveTo>
                    <a:pt x="199" y="177"/>
                  </a:moveTo>
                  <a:lnTo>
                    <a:pt x="140" y="177"/>
                  </a:lnTo>
                  <a:lnTo>
                    <a:pt x="140" y="234"/>
                  </a:lnTo>
                  <a:lnTo>
                    <a:pt x="36" y="234"/>
                  </a:lnTo>
                  <a:lnTo>
                    <a:pt x="36" y="33"/>
                  </a:lnTo>
                  <a:lnTo>
                    <a:pt x="114" y="33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75" y="270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2" y="78"/>
                  </a:lnTo>
                  <a:lnTo>
                    <a:pt x="199" y="113"/>
                  </a:lnTo>
                  <a:lnTo>
                    <a:pt x="199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Freeform 122"/>
          <p:cNvSpPr>
            <a:spLocks noEditPoints="1"/>
          </p:cNvSpPr>
          <p:nvPr/>
        </p:nvSpPr>
        <p:spPr bwMode="auto">
          <a:xfrm>
            <a:off x="6986753" y="5227884"/>
            <a:ext cx="424393" cy="327274"/>
          </a:xfrm>
          <a:custGeom>
            <a:avLst/>
            <a:gdLst>
              <a:gd name="T0" fmla="*/ 73 w 152"/>
              <a:gd name="T1" fmla="*/ 0 h 117"/>
              <a:gd name="T2" fmla="*/ 73 w 152"/>
              <a:gd name="T3" fmla="*/ 43 h 117"/>
              <a:gd name="T4" fmla="*/ 152 w 152"/>
              <a:gd name="T5" fmla="*/ 106 h 117"/>
              <a:gd name="T6" fmla="*/ 0 w 152"/>
              <a:gd name="T7" fmla="*/ 117 h 117"/>
              <a:gd name="T8" fmla="*/ 26 w 152"/>
              <a:gd name="T9" fmla="*/ 106 h 117"/>
              <a:gd name="T10" fmla="*/ 25 w 152"/>
              <a:gd name="T11" fmla="*/ 85 h 117"/>
              <a:gd name="T12" fmla="*/ 31 w 152"/>
              <a:gd name="T13" fmla="*/ 64 h 117"/>
              <a:gd name="T14" fmla="*/ 72 w 152"/>
              <a:gd name="T15" fmla="*/ 95 h 117"/>
              <a:gd name="T16" fmla="*/ 116 w 152"/>
              <a:gd name="T17" fmla="*/ 65 h 117"/>
              <a:gd name="T18" fmla="*/ 122 w 152"/>
              <a:gd name="T19" fmla="*/ 98 h 117"/>
              <a:gd name="T20" fmla="*/ 152 w 152"/>
              <a:gd name="T21" fmla="*/ 106 h 117"/>
              <a:gd name="T22" fmla="*/ 45 w 152"/>
              <a:gd name="T23" fmla="*/ 105 h 117"/>
              <a:gd name="T24" fmla="*/ 44 w 152"/>
              <a:gd name="T25" fmla="*/ 90 h 117"/>
              <a:gd name="T26" fmla="*/ 42 w 152"/>
              <a:gd name="T27" fmla="*/ 95 h 117"/>
              <a:gd name="T28" fmla="*/ 42 w 152"/>
              <a:gd name="T29" fmla="*/ 106 h 117"/>
              <a:gd name="T30" fmla="*/ 105 w 152"/>
              <a:gd name="T31" fmla="*/ 106 h 117"/>
              <a:gd name="T32" fmla="*/ 105 w 152"/>
              <a:gd name="T33" fmla="*/ 95 h 117"/>
              <a:gd name="T34" fmla="*/ 102 w 152"/>
              <a:gd name="T35" fmla="*/ 90 h 117"/>
              <a:gd name="T36" fmla="*/ 102 w 152"/>
              <a:gd name="T37" fmla="*/ 105 h 117"/>
              <a:gd name="T38" fmla="*/ 105 w 152"/>
              <a:gd name="T39" fmla="*/ 106 h 117"/>
              <a:gd name="T40" fmla="*/ 71 w 152"/>
              <a:gd name="T41" fmla="*/ 56 h 117"/>
              <a:gd name="T42" fmla="*/ 72 w 152"/>
              <a:gd name="T43" fmla="*/ 87 h 117"/>
              <a:gd name="T44" fmla="*/ 74 w 152"/>
              <a:gd name="T45" fmla="*/ 56 h 117"/>
              <a:gd name="T46" fmla="*/ 62 w 152"/>
              <a:gd name="T47" fmla="*/ 49 h 117"/>
              <a:gd name="T48" fmla="*/ 145 w 152"/>
              <a:gd name="T49" fmla="*/ 80 h 117"/>
              <a:gd name="T50" fmla="*/ 141 w 152"/>
              <a:gd name="T51" fmla="*/ 58 h 117"/>
              <a:gd name="T52" fmla="*/ 140 w 152"/>
              <a:gd name="T53" fmla="*/ 65 h 117"/>
              <a:gd name="T54" fmla="*/ 139 w 152"/>
              <a:gd name="T55" fmla="*/ 57 h 117"/>
              <a:gd name="T56" fmla="*/ 135 w 152"/>
              <a:gd name="T57" fmla="*/ 57 h 117"/>
              <a:gd name="T58" fmla="*/ 135 w 152"/>
              <a:gd name="T59" fmla="*/ 65 h 117"/>
              <a:gd name="T60" fmla="*/ 134 w 152"/>
              <a:gd name="T61" fmla="*/ 58 h 117"/>
              <a:gd name="T62" fmla="*/ 130 w 152"/>
              <a:gd name="T63" fmla="*/ 80 h 117"/>
              <a:gd name="T64" fmla="*/ 135 w 152"/>
              <a:gd name="T65" fmla="*/ 93 h 117"/>
              <a:gd name="T66" fmla="*/ 132 w 152"/>
              <a:gd name="T67" fmla="*/ 102 h 117"/>
              <a:gd name="T68" fmla="*/ 132 w 152"/>
              <a:gd name="T69" fmla="*/ 106 h 117"/>
              <a:gd name="T70" fmla="*/ 144 w 152"/>
              <a:gd name="T71" fmla="*/ 104 h 117"/>
              <a:gd name="T72" fmla="*/ 139 w 152"/>
              <a:gd name="T73" fmla="*/ 102 h 117"/>
              <a:gd name="T74" fmla="*/ 146 w 152"/>
              <a:gd name="T75" fmla="*/ 89 h 117"/>
              <a:gd name="T76" fmla="*/ 149 w 152"/>
              <a:gd name="T77" fmla="*/ 79 h 117"/>
              <a:gd name="T78" fmla="*/ 146 w 152"/>
              <a:gd name="T79" fmla="*/ 79 h 117"/>
              <a:gd name="T80" fmla="*/ 144 w 152"/>
              <a:gd name="T81" fmla="*/ 87 h 117"/>
              <a:gd name="T82" fmla="*/ 131 w 152"/>
              <a:gd name="T83" fmla="*/ 88 h 117"/>
              <a:gd name="T84" fmla="*/ 128 w 152"/>
              <a:gd name="T85" fmla="*/ 79 h 117"/>
              <a:gd name="T86" fmla="*/ 128 w 152"/>
              <a:gd name="T87" fmla="*/ 79 h 117"/>
              <a:gd name="T88" fmla="*/ 127 w 152"/>
              <a:gd name="T89" fmla="*/ 77 h 117"/>
              <a:gd name="T90" fmla="*/ 125 w 152"/>
              <a:gd name="T91" fmla="*/ 79 h 117"/>
              <a:gd name="T92" fmla="*/ 125 w 152"/>
              <a:gd name="T93" fmla="*/ 79 h 117"/>
              <a:gd name="T94" fmla="*/ 125 w 152"/>
              <a:gd name="T95" fmla="*/ 81 h 117"/>
              <a:gd name="T96" fmla="*/ 135 w 152"/>
              <a:gd name="T97" fmla="*/ 9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2" h="117">
                <a:moveTo>
                  <a:pt x="53" y="22"/>
                </a:moveTo>
                <a:cubicBezTo>
                  <a:pt x="53" y="10"/>
                  <a:pt x="62" y="0"/>
                  <a:pt x="73" y="0"/>
                </a:cubicBezTo>
                <a:cubicBezTo>
                  <a:pt x="85" y="0"/>
                  <a:pt x="94" y="10"/>
                  <a:pt x="94" y="22"/>
                </a:cubicBezTo>
                <a:cubicBezTo>
                  <a:pt x="94" y="34"/>
                  <a:pt x="85" y="43"/>
                  <a:pt x="73" y="43"/>
                </a:cubicBezTo>
                <a:cubicBezTo>
                  <a:pt x="62" y="43"/>
                  <a:pt x="53" y="34"/>
                  <a:pt x="53" y="22"/>
                </a:cubicBezTo>
                <a:close/>
                <a:moveTo>
                  <a:pt x="152" y="106"/>
                </a:moveTo>
                <a:cubicBezTo>
                  <a:pt x="152" y="117"/>
                  <a:pt x="152" y="117"/>
                  <a:pt x="152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06"/>
                  <a:pt x="0" y="106"/>
                  <a:pt x="0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3"/>
                  <a:pt x="25" y="101"/>
                  <a:pt x="25" y="98"/>
                </a:cubicBezTo>
                <a:cubicBezTo>
                  <a:pt x="25" y="94"/>
                  <a:pt x="25" y="89"/>
                  <a:pt x="25" y="85"/>
                </a:cubicBezTo>
                <a:cubicBezTo>
                  <a:pt x="26" y="78"/>
                  <a:pt x="27" y="71"/>
                  <a:pt x="31" y="65"/>
                </a:cubicBezTo>
                <a:cubicBezTo>
                  <a:pt x="31" y="64"/>
                  <a:pt x="31" y="64"/>
                  <a:pt x="31" y="64"/>
                </a:cubicBezTo>
                <a:cubicBezTo>
                  <a:pt x="32" y="63"/>
                  <a:pt x="37" y="53"/>
                  <a:pt x="53" y="50"/>
                </a:cubicBezTo>
                <a:cubicBezTo>
                  <a:pt x="72" y="95"/>
                  <a:pt x="72" y="95"/>
                  <a:pt x="72" y="95"/>
                </a:cubicBezTo>
                <a:cubicBezTo>
                  <a:pt x="94" y="50"/>
                  <a:pt x="94" y="50"/>
                  <a:pt x="94" y="50"/>
                </a:cubicBezTo>
                <a:cubicBezTo>
                  <a:pt x="101" y="52"/>
                  <a:pt x="112" y="58"/>
                  <a:pt x="116" y="65"/>
                </a:cubicBezTo>
                <a:cubicBezTo>
                  <a:pt x="120" y="71"/>
                  <a:pt x="121" y="78"/>
                  <a:pt x="121" y="85"/>
                </a:cubicBezTo>
                <a:cubicBezTo>
                  <a:pt x="122" y="89"/>
                  <a:pt x="122" y="94"/>
                  <a:pt x="122" y="98"/>
                </a:cubicBezTo>
                <a:cubicBezTo>
                  <a:pt x="121" y="101"/>
                  <a:pt x="121" y="103"/>
                  <a:pt x="121" y="106"/>
                </a:cubicBezTo>
                <a:lnTo>
                  <a:pt x="152" y="106"/>
                </a:lnTo>
                <a:close/>
                <a:moveTo>
                  <a:pt x="45" y="106"/>
                </a:moveTo>
                <a:cubicBezTo>
                  <a:pt x="45" y="106"/>
                  <a:pt x="45" y="106"/>
                  <a:pt x="45" y="105"/>
                </a:cubicBezTo>
                <a:cubicBezTo>
                  <a:pt x="45" y="102"/>
                  <a:pt x="45" y="98"/>
                  <a:pt x="45" y="94"/>
                </a:cubicBezTo>
                <a:cubicBezTo>
                  <a:pt x="45" y="93"/>
                  <a:pt x="45" y="91"/>
                  <a:pt x="44" y="90"/>
                </a:cubicBezTo>
                <a:cubicBezTo>
                  <a:pt x="43" y="89"/>
                  <a:pt x="43" y="90"/>
                  <a:pt x="42" y="91"/>
                </a:cubicBezTo>
                <a:cubicBezTo>
                  <a:pt x="42" y="92"/>
                  <a:pt x="42" y="94"/>
                  <a:pt x="42" y="95"/>
                </a:cubicBezTo>
                <a:cubicBezTo>
                  <a:pt x="42" y="96"/>
                  <a:pt x="42" y="98"/>
                  <a:pt x="42" y="100"/>
                </a:cubicBezTo>
                <a:cubicBezTo>
                  <a:pt x="42" y="100"/>
                  <a:pt x="42" y="103"/>
                  <a:pt x="42" y="106"/>
                </a:cubicBezTo>
                <a:lnTo>
                  <a:pt x="45" y="106"/>
                </a:lnTo>
                <a:close/>
                <a:moveTo>
                  <a:pt x="105" y="106"/>
                </a:moveTo>
                <a:cubicBezTo>
                  <a:pt x="105" y="103"/>
                  <a:pt x="105" y="100"/>
                  <a:pt x="105" y="100"/>
                </a:cubicBezTo>
                <a:cubicBezTo>
                  <a:pt x="105" y="98"/>
                  <a:pt x="105" y="96"/>
                  <a:pt x="105" y="95"/>
                </a:cubicBezTo>
                <a:cubicBezTo>
                  <a:pt x="105" y="94"/>
                  <a:pt x="105" y="92"/>
                  <a:pt x="105" y="91"/>
                </a:cubicBezTo>
                <a:cubicBezTo>
                  <a:pt x="104" y="90"/>
                  <a:pt x="103" y="89"/>
                  <a:pt x="102" y="90"/>
                </a:cubicBezTo>
                <a:cubicBezTo>
                  <a:pt x="102" y="91"/>
                  <a:pt x="102" y="93"/>
                  <a:pt x="102" y="94"/>
                </a:cubicBezTo>
                <a:cubicBezTo>
                  <a:pt x="102" y="98"/>
                  <a:pt x="102" y="102"/>
                  <a:pt x="102" y="105"/>
                </a:cubicBezTo>
                <a:cubicBezTo>
                  <a:pt x="102" y="106"/>
                  <a:pt x="102" y="106"/>
                  <a:pt x="102" y="106"/>
                </a:cubicBezTo>
                <a:lnTo>
                  <a:pt x="105" y="106"/>
                </a:lnTo>
                <a:close/>
                <a:moveTo>
                  <a:pt x="62" y="49"/>
                </a:moveTo>
                <a:cubicBezTo>
                  <a:pt x="71" y="56"/>
                  <a:pt x="71" y="56"/>
                  <a:pt x="71" y="56"/>
                </a:cubicBezTo>
                <a:cubicBezTo>
                  <a:pt x="65" y="71"/>
                  <a:pt x="65" y="71"/>
                  <a:pt x="65" y="71"/>
                </a:cubicBezTo>
                <a:cubicBezTo>
                  <a:pt x="72" y="87"/>
                  <a:pt x="72" y="87"/>
                  <a:pt x="72" y="87"/>
                </a:cubicBezTo>
                <a:cubicBezTo>
                  <a:pt x="80" y="71"/>
                  <a:pt x="80" y="71"/>
                  <a:pt x="80" y="71"/>
                </a:cubicBezTo>
                <a:cubicBezTo>
                  <a:pt x="74" y="56"/>
                  <a:pt x="74" y="56"/>
                  <a:pt x="74" y="56"/>
                </a:cubicBezTo>
                <a:cubicBezTo>
                  <a:pt x="83" y="49"/>
                  <a:pt x="83" y="49"/>
                  <a:pt x="83" y="49"/>
                </a:cubicBezTo>
                <a:lnTo>
                  <a:pt x="62" y="49"/>
                </a:lnTo>
                <a:close/>
                <a:moveTo>
                  <a:pt x="137" y="88"/>
                </a:moveTo>
                <a:cubicBezTo>
                  <a:pt x="141" y="88"/>
                  <a:pt x="145" y="84"/>
                  <a:pt x="145" y="80"/>
                </a:cubicBezTo>
                <a:cubicBezTo>
                  <a:pt x="145" y="64"/>
                  <a:pt x="145" y="64"/>
                  <a:pt x="145" y="64"/>
                </a:cubicBezTo>
                <a:cubicBezTo>
                  <a:pt x="145" y="61"/>
                  <a:pt x="143" y="59"/>
                  <a:pt x="141" y="58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5"/>
                  <a:pt x="140" y="65"/>
                </a:cubicBezTo>
                <a:cubicBezTo>
                  <a:pt x="139" y="65"/>
                  <a:pt x="139" y="64"/>
                  <a:pt x="139" y="64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8" y="57"/>
                  <a:pt x="138" y="57"/>
                  <a:pt x="137" y="57"/>
                </a:cubicBezTo>
                <a:cubicBezTo>
                  <a:pt x="137" y="57"/>
                  <a:pt x="136" y="57"/>
                  <a:pt x="135" y="57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64"/>
                  <a:pt x="135" y="65"/>
                  <a:pt x="135" y="65"/>
                </a:cubicBezTo>
                <a:cubicBezTo>
                  <a:pt x="134" y="65"/>
                  <a:pt x="134" y="64"/>
                  <a:pt x="134" y="64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1" y="59"/>
                  <a:pt x="130" y="61"/>
                  <a:pt x="130" y="6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0" y="84"/>
                  <a:pt x="133" y="88"/>
                  <a:pt x="137" y="88"/>
                </a:cubicBezTo>
                <a:close/>
                <a:moveTo>
                  <a:pt x="135" y="93"/>
                </a:moveTo>
                <a:cubicBezTo>
                  <a:pt x="135" y="102"/>
                  <a:pt x="135" y="102"/>
                  <a:pt x="135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0" y="102"/>
                  <a:pt x="130" y="103"/>
                  <a:pt x="130" y="104"/>
                </a:cubicBezTo>
                <a:cubicBezTo>
                  <a:pt x="130" y="105"/>
                  <a:pt x="130" y="106"/>
                  <a:pt x="132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4" y="106"/>
                  <a:pt x="144" y="105"/>
                  <a:pt x="144" y="104"/>
                </a:cubicBezTo>
                <a:cubicBezTo>
                  <a:pt x="144" y="103"/>
                  <a:pt x="144" y="102"/>
                  <a:pt x="143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42" y="92"/>
                  <a:pt x="144" y="91"/>
                  <a:pt x="146" y="89"/>
                </a:cubicBezTo>
                <a:cubicBezTo>
                  <a:pt x="148" y="87"/>
                  <a:pt x="149" y="83"/>
                  <a:pt x="149" y="80"/>
                </a:cubicBezTo>
                <a:cubicBezTo>
                  <a:pt x="149" y="79"/>
                  <a:pt x="149" y="79"/>
                  <a:pt x="149" y="79"/>
                </a:cubicBezTo>
                <a:cubicBezTo>
                  <a:pt x="149" y="78"/>
                  <a:pt x="149" y="78"/>
                  <a:pt x="148" y="78"/>
                </a:cubicBezTo>
                <a:cubicBezTo>
                  <a:pt x="147" y="78"/>
                  <a:pt x="146" y="78"/>
                  <a:pt x="146" y="79"/>
                </a:cubicBezTo>
                <a:cubicBezTo>
                  <a:pt x="146" y="79"/>
                  <a:pt x="146" y="79"/>
                  <a:pt x="146" y="80"/>
                </a:cubicBezTo>
                <a:cubicBezTo>
                  <a:pt x="146" y="83"/>
                  <a:pt x="145" y="86"/>
                  <a:pt x="144" y="87"/>
                </a:cubicBezTo>
                <a:cubicBezTo>
                  <a:pt x="142" y="89"/>
                  <a:pt x="140" y="90"/>
                  <a:pt x="137" y="90"/>
                </a:cubicBezTo>
                <a:cubicBezTo>
                  <a:pt x="135" y="90"/>
                  <a:pt x="133" y="89"/>
                  <a:pt x="131" y="88"/>
                </a:cubicBezTo>
                <a:cubicBezTo>
                  <a:pt x="129" y="86"/>
                  <a:pt x="128" y="84"/>
                  <a:pt x="128" y="81"/>
                </a:cubicBezTo>
                <a:cubicBezTo>
                  <a:pt x="128" y="80"/>
                  <a:pt x="128" y="80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8"/>
                  <a:pt x="128" y="77"/>
                  <a:pt x="127" y="77"/>
                </a:cubicBezTo>
                <a:cubicBezTo>
                  <a:pt x="126" y="77"/>
                  <a:pt x="125" y="78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5"/>
                  <a:pt x="127" y="88"/>
                  <a:pt x="129" y="90"/>
                </a:cubicBezTo>
                <a:cubicBezTo>
                  <a:pt x="131" y="91"/>
                  <a:pt x="133" y="92"/>
                  <a:pt x="135" y="93"/>
                </a:cubicBezTo>
                <a:close/>
              </a:path>
            </a:pathLst>
          </a:custGeom>
          <a:solidFill>
            <a:srgbClr val="DA23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049205" y="1930368"/>
            <a:ext cx="3124384" cy="1054888"/>
            <a:chOff x="2049205" y="1930368"/>
            <a:chExt cx="3124384" cy="1054888"/>
          </a:xfrm>
        </p:grpSpPr>
        <p:sp>
          <p:nvSpPr>
            <p:cNvPr id="33" name="PA-矩形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4" name="PA-矩形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49205" y="3543268"/>
            <a:ext cx="3124384" cy="1054888"/>
            <a:chOff x="2049205" y="1930368"/>
            <a:chExt cx="3124384" cy="1054888"/>
          </a:xfrm>
        </p:grpSpPr>
        <p:sp>
          <p:nvSpPr>
            <p:cNvPr id="37" name="PA-矩形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8" name="PA-矩形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049205" y="5118068"/>
            <a:ext cx="3124384" cy="1054888"/>
            <a:chOff x="2049205" y="1930368"/>
            <a:chExt cx="3124384" cy="1054888"/>
          </a:xfrm>
        </p:grpSpPr>
        <p:sp>
          <p:nvSpPr>
            <p:cNvPr id="40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41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51505" y="1930368"/>
            <a:ext cx="3124384" cy="1054888"/>
            <a:chOff x="2049205" y="1930368"/>
            <a:chExt cx="3124384" cy="1054888"/>
          </a:xfrm>
        </p:grpSpPr>
        <p:sp>
          <p:nvSpPr>
            <p:cNvPr id="43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44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751505" y="3543268"/>
            <a:ext cx="3124384" cy="1054888"/>
            <a:chOff x="2049205" y="1930368"/>
            <a:chExt cx="3124384" cy="1054888"/>
          </a:xfrm>
        </p:grpSpPr>
        <p:sp>
          <p:nvSpPr>
            <p:cNvPr id="46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47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751505" y="5118068"/>
            <a:ext cx="3124384" cy="1054888"/>
            <a:chOff x="2049205" y="1930368"/>
            <a:chExt cx="3124384" cy="1054888"/>
          </a:xfrm>
        </p:grpSpPr>
        <p:sp>
          <p:nvSpPr>
            <p:cNvPr id="49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50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7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8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8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9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5" grpId="0" animBg="1"/>
      <p:bldP spid="6" grpId="0" animBg="1"/>
      <p:bldP spid="15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360485" y="2095501"/>
            <a:ext cx="3471032" cy="3784600"/>
            <a:chOff x="2021265" y="1834573"/>
            <a:chExt cx="929800" cy="1013797"/>
          </a:xfrm>
        </p:grpSpPr>
        <p:sp>
          <p:nvSpPr>
            <p:cNvPr id="51" name="任意多边形: 形状 10"/>
            <p:cNvSpPr/>
            <p:nvPr/>
          </p:nvSpPr>
          <p:spPr>
            <a:xfrm>
              <a:off x="2021265" y="1834573"/>
              <a:ext cx="929800" cy="1013797"/>
            </a:xfrm>
            <a:custGeom>
              <a:avLst/>
              <a:gdLst>
                <a:gd name="connsiteX0" fmla="*/ 533279 w 1066557"/>
                <a:gd name="connsiteY0" fmla="*/ 1163215 h 1163214"/>
                <a:gd name="connsiteX1" fmla="*/ 423290 w 1066557"/>
                <a:gd name="connsiteY1" fmla="*/ 1133588 h 1163214"/>
                <a:gd name="connsiteX2" fmla="*/ 109989 w 1066557"/>
                <a:gd name="connsiteY2" fmla="*/ 952866 h 1163214"/>
                <a:gd name="connsiteX3" fmla="*/ 0 w 1066557"/>
                <a:gd name="connsiteY3" fmla="*/ 762515 h 1163214"/>
                <a:gd name="connsiteX4" fmla="*/ 0 w 1066557"/>
                <a:gd name="connsiteY4" fmla="*/ 400700 h 1163214"/>
                <a:gd name="connsiteX5" fmla="*/ 109989 w 1066557"/>
                <a:gd name="connsiteY5" fmla="*/ 210349 h 1163214"/>
                <a:gd name="connsiteX6" fmla="*/ 423290 w 1066557"/>
                <a:gd name="connsiteY6" fmla="*/ 29627 h 1163214"/>
                <a:gd name="connsiteX7" fmla="*/ 533279 w 1066557"/>
                <a:gd name="connsiteY7" fmla="*/ 0 h 1163214"/>
                <a:gd name="connsiteX8" fmla="*/ 643268 w 1066557"/>
                <a:gd name="connsiteY8" fmla="*/ 29627 h 1163214"/>
                <a:gd name="connsiteX9" fmla="*/ 956569 w 1066557"/>
                <a:gd name="connsiteY9" fmla="*/ 210349 h 1163214"/>
                <a:gd name="connsiteX10" fmla="*/ 1066558 w 1066557"/>
                <a:gd name="connsiteY10" fmla="*/ 400700 h 1163214"/>
                <a:gd name="connsiteX11" fmla="*/ 1066558 w 1066557"/>
                <a:gd name="connsiteY11" fmla="*/ 762515 h 1163214"/>
                <a:gd name="connsiteX12" fmla="*/ 956569 w 1066557"/>
                <a:gd name="connsiteY12" fmla="*/ 952866 h 1163214"/>
                <a:gd name="connsiteX13" fmla="*/ 643268 w 1066557"/>
                <a:gd name="connsiteY13" fmla="*/ 1133588 h 1163214"/>
                <a:gd name="connsiteX14" fmla="*/ 533279 w 1066557"/>
                <a:gd name="connsiteY14" fmla="*/ 1163215 h 116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6557" h="1163214">
                  <a:moveTo>
                    <a:pt x="533279" y="1163215"/>
                  </a:moveTo>
                  <a:cubicBezTo>
                    <a:pt x="494764" y="1163215"/>
                    <a:pt x="456620" y="1152845"/>
                    <a:pt x="423290" y="1133588"/>
                  </a:cubicBezTo>
                  <a:lnTo>
                    <a:pt x="109989" y="952866"/>
                  </a:lnTo>
                  <a:cubicBezTo>
                    <a:pt x="42218" y="913610"/>
                    <a:pt x="0" y="840655"/>
                    <a:pt x="0" y="762515"/>
                  </a:cubicBezTo>
                  <a:lnTo>
                    <a:pt x="0" y="400700"/>
                  </a:lnTo>
                  <a:cubicBezTo>
                    <a:pt x="0" y="322189"/>
                    <a:pt x="42218" y="249234"/>
                    <a:pt x="109989" y="210349"/>
                  </a:cubicBezTo>
                  <a:lnTo>
                    <a:pt x="423290" y="29627"/>
                  </a:lnTo>
                  <a:cubicBezTo>
                    <a:pt x="456620" y="10369"/>
                    <a:pt x="494764" y="0"/>
                    <a:pt x="533279" y="0"/>
                  </a:cubicBezTo>
                  <a:cubicBezTo>
                    <a:pt x="571793" y="0"/>
                    <a:pt x="609938" y="10369"/>
                    <a:pt x="643268" y="29627"/>
                  </a:cubicBezTo>
                  <a:lnTo>
                    <a:pt x="956569" y="210349"/>
                  </a:lnTo>
                  <a:cubicBezTo>
                    <a:pt x="1024340" y="249604"/>
                    <a:pt x="1066558" y="322560"/>
                    <a:pt x="1066558" y="400700"/>
                  </a:cubicBezTo>
                  <a:lnTo>
                    <a:pt x="1066558" y="762515"/>
                  </a:lnTo>
                  <a:cubicBezTo>
                    <a:pt x="1066558" y="841025"/>
                    <a:pt x="1024340" y="913981"/>
                    <a:pt x="956569" y="952866"/>
                  </a:cubicBezTo>
                  <a:lnTo>
                    <a:pt x="643268" y="1133588"/>
                  </a:lnTo>
                  <a:cubicBezTo>
                    <a:pt x="609938" y="1152845"/>
                    <a:pt x="571793" y="1163215"/>
                    <a:pt x="533279" y="1163215"/>
                  </a:cubicBezTo>
                  <a:close/>
                </a:path>
              </a:pathLst>
            </a:custGeom>
            <a:solidFill>
              <a:srgbClr val="E6E6E6"/>
            </a:solidFill>
            <a:ln w="3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任意多边形: 形状 13"/>
            <p:cNvSpPr/>
            <p:nvPr/>
          </p:nvSpPr>
          <p:spPr>
            <a:xfrm>
              <a:off x="2086013" y="1899321"/>
              <a:ext cx="800305" cy="884302"/>
            </a:xfrm>
            <a:custGeom>
              <a:avLst/>
              <a:gdLst>
                <a:gd name="connsiteX0" fmla="*/ 918425 w 918424"/>
                <a:gd name="connsiteY0" fmla="*/ 688263 h 1014711"/>
                <a:gd name="connsiteX1" fmla="*/ 918425 w 918424"/>
                <a:gd name="connsiteY1" fmla="*/ 326448 h 1014711"/>
                <a:gd name="connsiteX2" fmla="*/ 845469 w 918424"/>
                <a:gd name="connsiteY2" fmla="*/ 200165 h 1014711"/>
                <a:gd name="connsiteX3" fmla="*/ 532168 w 918424"/>
                <a:gd name="connsiteY3" fmla="*/ 19442 h 1014711"/>
                <a:gd name="connsiteX4" fmla="*/ 386257 w 918424"/>
                <a:gd name="connsiteY4" fmla="*/ 19442 h 1014711"/>
                <a:gd name="connsiteX5" fmla="*/ 72956 w 918424"/>
                <a:gd name="connsiteY5" fmla="*/ 200165 h 1014711"/>
                <a:gd name="connsiteX6" fmla="*/ 0 w 918424"/>
                <a:gd name="connsiteY6" fmla="*/ 326448 h 1014711"/>
                <a:gd name="connsiteX7" fmla="*/ 0 w 918424"/>
                <a:gd name="connsiteY7" fmla="*/ 688263 h 1014711"/>
                <a:gd name="connsiteX8" fmla="*/ 72956 w 918424"/>
                <a:gd name="connsiteY8" fmla="*/ 814546 h 1014711"/>
                <a:gd name="connsiteX9" fmla="*/ 386257 w 918424"/>
                <a:gd name="connsiteY9" fmla="*/ 995269 h 1014711"/>
                <a:gd name="connsiteX10" fmla="*/ 532168 w 918424"/>
                <a:gd name="connsiteY10" fmla="*/ 995269 h 1014711"/>
                <a:gd name="connsiteX11" fmla="*/ 845469 w 918424"/>
                <a:gd name="connsiteY11" fmla="*/ 814546 h 1014711"/>
                <a:gd name="connsiteX12" fmla="*/ 918425 w 918424"/>
                <a:gd name="connsiteY12" fmla="*/ 688263 h 101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424" h="1014711">
                  <a:moveTo>
                    <a:pt x="918425" y="688263"/>
                  </a:moveTo>
                  <a:lnTo>
                    <a:pt x="918425" y="326448"/>
                  </a:lnTo>
                  <a:cubicBezTo>
                    <a:pt x="918425" y="274231"/>
                    <a:pt x="890650" y="226088"/>
                    <a:pt x="845469" y="200165"/>
                  </a:cubicBezTo>
                  <a:lnTo>
                    <a:pt x="532168" y="19442"/>
                  </a:lnTo>
                  <a:cubicBezTo>
                    <a:pt x="486987" y="-6481"/>
                    <a:pt x="431437" y="-6481"/>
                    <a:pt x="386257" y="19442"/>
                  </a:cubicBezTo>
                  <a:lnTo>
                    <a:pt x="72956" y="200165"/>
                  </a:lnTo>
                  <a:cubicBezTo>
                    <a:pt x="27775" y="226088"/>
                    <a:pt x="0" y="274231"/>
                    <a:pt x="0" y="326448"/>
                  </a:cubicBezTo>
                  <a:lnTo>
                    <a:pt x="0" y="688263"/>
                  </a:lnTo>
                  <a:cubicBezTo>
                    <a:pt x="0" y="740480"/>
                    <a:pt x="27775" y="788623"/>
                    <a:pt x="72956" y="814546"/>
                  </a:cubicBezTo>
                  <a:lnTo>
                    <a:pt x="386257" y="995269"/>
                  </a:lnTo>
                  <a:cubicBezTo>
                    <a:pt x="431437" y="1021192"/>
                    <a:pt x="486987" y="1021192"/>
                    <a:pt x="532168" y="995269"/>
                  </a:cubicBezTo>
                  <a:lnTo>
                    <a:pt x="845469" y="814546"/>
                  </a:lnTo>
                  <a:cubicBezTo>
                    <a:pt x="890650" y="788623"/>
                    <a:pt x="918425" y="740480"/>
                    <a:pt x="918425" y="688263"/>
                  </a:cubicBezTo>
                  <a:close/>
                </a:path>
              </a:pathLst>
            </a:custGeom>
            <a:solidFill>
              <a:srgbClr val="DA231B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91"/>
            <p:cNvSpPr/>
            <p:nvPr/>
          </p:nvSpPr>
          <p:spPr>
            <a:xfrm>
              <a:off x="2322838" y="2168228"/>
              <a:ext cx="344738" cy="34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17478" y="9655"/>
                  </a:moveTo>
                  <a:cubicBezTo>
                    <a:pt x="20611" y="11945"/>
                    <a:pt x="20611" y="11945"/>
                    <a:pt x="20611" y="11945"/>
                  </a:cubicBezTo>
                  <a:cubicBezTo>
                    <a:pt x="16818" y="17182"/>
                    <a:pt x="16818" y="17182"/>
                    <a:pt x="16818" y="17182"/>
                  </a:cubicBezTo>
                  <a:cubicBezTo>
                    <a:pt x="13521" y="14891"/>
                    <a:pt x="13521" y="14891"/>
                    <a:pt x="13521" y="14891"/>
                  </a:cubicBezTo>
                  <a:lnTo>
                    <a:pt x="17478" y="9655"/>
                  </a:lnTo>
                  <a:close/>
                  <a:moveTo>
                    <a:pt x="13356" y="15218"/>
                  </a:moveTo>
                  <a:cubicBezTo>
                    <a:pt x="13521" y="18327"/>
                    <a:pt x="13521" y="18327"/>
                    <a:pt x="13521" y="18327"/>
                  </a:cubicBezTo>
                  <a:cubicBezTo>
                    <a:pt x="16653" y="17509"/>
                    <a:pt x="16653" y="17509"/>
                    <a:pt x="16653" y="17509"/>
                  </a:cubicBezTo>
                  <a:lnTo>
                    <a:pt x="13356" y="15218"/>
                  </a:lnTo>
                  <a:close/>
                  <a:moveTo>
                    <a:pt x="21270" y="9982"/>
                  </a:moveTo>
                  <a:cubicBezTo>
                    <a:pt x="19127" y="8509"/>
                    <a:pt x="19127" y="8509"/>
                    <a:pt x="19127" y="8509"/>
                  </a:cubicBezTo>
                  <a:cubicBezTo>
                    <a:pt x="18797" y="8182"/>
                    <a:pt x="18302" y="8345"/>
                    <a:pt x="18137" y="8673"/>
                  </a:cubicBezTo>
                  <a:cubicBezTo>
                    <a:pt x="18137" y="8673"/>
                    <a:pt x="17643" y="9327"/>
                    <a:pt x="17643" y="9327"/>
                  </a:cubicBezTo>
                  <a:cubicBezTo>
                    <a:pt x="20940" y="11618"/>
                    <a:pt x="20940" y="11618"/>
                    <a:pt x="20940" y="11618"/>
                  </a:cubicBezTo>
                  <a:cubicBezTo>
                    <a:pt x="20940" y="11618"/>
                    <a:pt x="21270" y="10964"/>
                    <a:pt x="21435" y="10964"/>
                  </a:cubicBezTo>
                  <a:cubicBezTo>
                    <a:pt x="21600" y="10636"/>
                    <a:pt x="21600" y="10145"/>
                    <a:pt x="21270" y="9982"/>
                  </a:cubicBezTo>
                  <a:close/>
                  <a:moveTo>
                    <a:pt x="15334" y="4909"/>
                  </a:moveTo>
                  <a:cubicBezTo>
                    <a:pt x="3957" y="4909"/>
                    <a:pt x="3957" y="4909"/>
                    <a:pt x="3957" y="4909"/>
                  </a:cubicBezTo>
                  <a:cubicBezTo>
                    <a:pt x="3627" y="4909"/>
                    <a:pt x="3298" y="5236"/>
                    <a:pt x="3298" y="5564"/>
                  </a:cubicBezTo>
                  <a:cubicBezTo>
                    <a:pt x="3298" y="6055"/>
                    <a:pt x="3627" y="6218"/>
                    <a:pt x="3957" y="6218"/>
                  </a:cubicBezTo>
                  <a:cubicBezTo>
                    <a:pt x="15334" y="6218"/>
                    <a:pt x="15334" y="6218"/>
                    <a:pt x="15334" y="6218"/>
                  </a:cubicBezTo>
                  <a:cubicBezTo>
                    <a:pt x="15664" y="6218"/>
                    <a:pt x="15994" y="6055"/>
                    <a:pt x="15994" y="5564"/>
                  </a:cubicBezTo>
                  <a:cubicBezTo>
                    <a:pt x="15994" y="5236"/>
                    <a:pt x="15664" y="4909"/>
                    <a:pt x="15334" y="4909"/>
                  </a:cubicBezTo>
                  <a:close/>
                  <a:moveTo>
                    <a:pt x="15994" y="8345"/>
                  </a:moveTo>
                  <a:cubicBezTo>
                    <a:pt x="15994" y="8018"/>
                    <a:pt x="15664" y="7691"/>
                    <a:pt x="15334" y="7691"/>
                  </a:cubicBezTo>
                  <a:cubicBezTo>
                    <a:pt x="3957" y="7691"/>
                    <a:pt x="3957" y="7691"/>
                    <a:pt x="3957" y="7691"/>
                  </a:cubicBezTo>
                  <a:cubicBezTo>
                    <a:pt x="3627" y="7691"/>
                    <a:pt x="3298" y="8018"/>
                    <a:pt x="3298" y="8345"/>
                  </a:cubicBezTo>
                  <a:cubicBezTo>
                    <a:pt x="3298" y="8673"/>
                    <a:pt x="3627" y="9000"/>
                    <a:pt x="3957" y="9000"/>
                  </a:cubicBezTo>
                  <a:cubicBezTo>
                    <a:pt x="15334" y="9000"/>
                    <a:pt x="15334" y="9000"/>
                    <a:pt x="15334" y="9000"/>
                  </a:cubicBezTo>
                  <a:cubicBezTo>
                    <a:pt x="15664" y="9000"/>
                    <a:pt x="15994" y="8673"/>
                    <a:pt x="15994" y="8345"/>
                  </a:cubicBezTo>
                  <a:close/>
                  <a:moveTo>
                    <a:pt x="12366" y="10473"/>
                  </a:moveTo>
                  <a:cubicBezTo>
                    <a:pt x="3957" y="10473"/>
                    <a:pt x="3957" y="10473"/>
                    <a:pt x="3957" y="10473"/>
                  </a:cubicBezTo>
                  <a:cubicBezTo>
                    <a:pt x="3627" y="10473"/>
                    <a:pt x="3298" y="10800"/>
                    <a:pt x="3298" y="11127"/>
                  </a:cubicBezTo>
                  <a:cubicBezTo>
                    <a:pt x="3298" y="11455"/>
                    <a:pt x="3627" y="11782"/>
                    <a:pt x="3957" y="11782"/>
                  </a:cubicBezTo>
                  <a:cubicBezTo>
                    <a:pt x="12366" y="11782"/>
                    <a:pt x="12366" y="11782"/>
                    <a:pt x="12366" y="11782"/>
                  </a:cubicBezTo>
                  <a:cubicBezTo>
                    <a:pt x="12696" y="11782"/>
                    <a:pt x="13026" y="11455"/>
                    <a:pt x="13026" y="11127"/>
                  </a:cubicBezTo>
                  <a:cubicBezTo>
                    <a:pt x="13026" y="10800"/>
                    <a:pt x="12696" y="10473"/>
                    <a:pt x="12366" y="10473"/>
                  </a:cubicBezTo>
                  <a:close/>
                  <a:moveTo>
                    <a:pt x="12366" y="13255"/>
                  </a:moveTo>
                  <a:cubicBezTo>
                    <a:pt x="3957" y="13255"/>
                    <a:pt x="3957" y="13255"/>
                    <a:pt x="3957" y="13255"/>
                  </a:cubicBezTo>
                  <a:cubicBezTo>
                    <a:pt x="3627" y="13255"/>
                    <a:pt x="3298" y="13582"/>
                    <a:pt x="3298" y="13909"/>
                  </a:cubicBezTo>
                  <a:cubicBezTo>
                    <a:pt x="3298" y="14236"/>
                    <a:pt x="3627" y="14564"/>
                    <a:pt x="3957" y="14564"/>
                  </a:cubicBezTo>
                  <a:cubicBezTo>
                    <a:pt x="12366" y="14564"/>
                    <a:pt x="12366" y="14564"/>
                    <a:pt x="12366" y="14564"/>
                  </a:cubicBezTo>
                  <a:cubicBezTo>
                    <a:pt x="12696" y="14564"/>
                    <a:pt x="13026" y="14236"/>
                    <a:pt x="13026" y="13909"/>
                  </a:cubicBezTo>
                  <a:cubicBezTo>
                    <a:pt x="13026" y="13582"/>
                    <a:pt x="12696" y="13255"/>
                    <a:pt x="12366" y="13255"/>
                  </a:cubicBezTo>
                  <a:close/>
                  <a:moveTo>
                    <a:pt x="17808" y="18164"/>
                  </a:moveTo>
                  <a:cubicBezTo>
                    <a:pt x="17808" y="19473"/>
                    <a:pt x="16983" y="20291"/>
                    <a:pt x="15664" y="20291"/>
                  </a:cubicBezTo>
                  <a:cubicBezTo>
                    <a:pt x="11377" y="20291"/>
                    <a:pt x="11377" y="20291"/>
                    <a:pt x="11377" y="20291"/>
                  </a:cubicBezTo>
                  <a:cubicBezTo>
                    <a:pt x="11377" y="19473"/>
                    <a:pt x="11377" y="19473"/>
                    <a:pt x="11377" y="19473"/>
                  </a:cubicBezTo>
                  <a:cubicBezTo>
                    <a:pt x="11377" y="17509"/>
                    <a:pt x="9728" y="16036"/>
                    <a:pt x="7915" y="16036"/>
                  </a:cubicBezTo>
                  <a:cubicBezTo>
                    <a:pt x="1319" y="16036"/>
                    <a:pt x="1319" y="16036"/>
                    <a:pt x="1319" y="16036"/>
                  </a:cubicBezTo>
                  <a:cubicBezTo>
                    <a:pt x="1319" y="3436"/>
                    <a:pt x="1319" y="3436"/>
                    <a:pt x="1319" y="3436"/>
                  </a:cubicBezTo>
                  <a:cubicBezTo>
                    <a:pt x="1319" y="2291"/>
                    <a:pt x="2308" y="1309"/>
                    <a:pt x="3463" y="1309"/>
                  </a:cubicBezTo>
                  <a:cubicBezTo>
                    <a:pt x="15664" y="1309"/>
                    <a:pt x="15664" y="1309"/>
                    <a:pt x="15664" y="1309"/>
                  </a:cubicBezTo>
                  <a:cubicBezTo>
                    <a:pt x="16983" y="1309"/>
                    <a:pt x="17808" y="2291"/>
                    <a:pt x="17808" y="3436"/>
                  </a:cubicBezTo>
                  <a:cubicBezTo>
                    <a:pt x="17808" y="8345"/>
                    <a:pt x="17808" y="8345"/>
                    <a:pt x="17808" y="8345"/>
                  </a:cubicBezTo>
                  <a:cubicBezTo>
                    <a:pt x="18137" y="8018"/>
                    <a:pt x="18302" y="8018"/>
                    <a:pt x="18632" y="8018"/>
                  </a:cubicBezTo>
                  <a:cubicBezTo>
                    <a:pt x="18797" y="8018"/>
                    <a:pt x="18962" y="8018"/>
                    <a:pt x="19127" y="8182"/>
                  </a:cubicBezTo>
                  <a:cubicBezTo>
                    <a:pt x="19127" y="3436"/>
                    <a:pt x="19127" y="3436"/>
                    <a:pt x="19127" y="3436"/>
                  </a:cubicBezTo>
                  <a:cubicBezTo>
                    <a:pt x="19127" y="1636"/>
                    <a:pt x="17643" y="0"/>
                    <a:pt x="15664" y="0"/>
                  </a:cubicBezTo>
                  <a:cubicBezTo>
                    <a:pt x="3463" y="0"/>
                    <a:pt x="3463" y="0"/>
                    <a:pt x="3463" y="0"/>
                  </a:cubicBezTo>
                  <a:cubicBezTo>
                    <a:pt x="1649" y="0"/>
                    <a:pt x="0" y="1636"/>
                    <a:pt x="0" y="3436"/>
                  </a:cubicBezTo>
                  <a:cubicBezTo>
                    <a:pt x="0" y="16691"/>
                    <a:pt x="0" y="16691"/>
                    <a:pt x="0" y="16691"/>
                  </a:cubicBezTo>
                  <a:cubicBezTo>
                    <a:pt x="0" y="16691"/>
                    <a:pt x="0" y="16691"/>
                    <a:pt x="0" y="16691"/>
                  </a:cubicBezTo>
                  <a:cubicBezTo>
                    <a:pt x="0" y="16691"/>
                    <a:pt x="0" y="16691"/>
                    <a:pt x="0" y="16855"/>
                  </a:cubicBezTo>
                  <a:cubicBezTo>
                    <a:pt x="0" y="16855"/>
                    <a:pt x="165" y="16855"/>
                    <a:pt x="165" y="16855"/>
                  </a:cubicBezTo>
                  <a:cubicBezTo>
                    <a:pt x="165" y="16855"/>
                    <a:pt x="165" y="17018"/>
                    <a:pt x="165" y="17018"/>
                  </a:cubicBezTo>
                  <a:cubicBezTo>
                    <a:pt x="165" y="17018"/>
                    <a:pt x="165" y="17018"/>
                    <a:pt x="165" y="17018"/>
                  </a:cubicBezTo>
                  <a:cubicBezTo>
                    <a:pt x="165" y="17018"/>
                    <a:pt x="165" y="17182"/>
                    <a:pt x="330" y="17182"/>
                  </a:cubicBezTo>
                  <a:cubicBezTo>
                    <a:pt x="330" y="17182"/>
                    <a:pt x="330" y="17182"/>
                    <a:pt x="495" y="17182"/>
                  </a:cubicBezTo>
                  <a:cubicBezTo>
                    <a:pt x="10388" y="21600"/>
                    <a:pt x="10388" y="21600"/>
                    <a:pt x="10388" y="21600"/>
                  </a:cubicBezTo>
                  <a:cubicBezTo>
                    <a:pt x="10553" y="21600"/>
                    <a:pt x="10553" y="21600"/>
                    <a:pt x="10718" y="21600"/>
                  </a:cubicBezTo>
                  <a:cubicBezTo>
                    <a:pt x="10718" y="21600"/>
                    <a:pt x="10718" y="21600"/>
                    <a:pt x="10718" y="21600"/>
                  </a:cubicBezTo>
                  <a:cubicBezTo>
                    <a:pt x="10718" y="21600"/>
                    <a:pt x="10718" y="21600"/>
                    <a:pt x="10718" y="21600"/>
                  </a:cubicBezTo>
                  <a:cubicBezTo>
                    <a:pt x="15664" y="21600"/>
                    <a:pt x="15664" y="21600"/>
                    <a:pt x="15664" y="21600"/>
                  </a:cubicBezTo>
                  <a:cubicBezTo>
                    <a:pt x="17643" y="21600"/>
                    <a:pt x="19127" y="20127"/>
                    <a:pt x="19127" y="18164"/>
                  </a:cubicBezTo>
                  <a:cubicBezTo>
                    <a:pt x="19127" y="14564"/>
                    <a:pt x="19127" y="14564"/>
                    <a:pt x="19127" y="14564"/>
                  </a:cubicBezTo>
                  <a:cubicBezTo>
                    <a:pt x="17808" y="16364"/>
                    <a:pt x="17808" y="16364"/>
                    <a:pt x="17808" y="16364"/>
                  </a:cubicBezTo>
                  <a:lnTo>
                    <a:pt x="17808" y="18164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endParaRPr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50005" y="2412968"/>
            <a:ext cx="3124384" cy="1054888"/>
            <a:chOff x="2049205" y="1930368"/>
            <a:chExt cx="3124384" cy="1054888"/>
          </a:xfrm>
        </p:grpSpPr>
        <p:sp>
          <p:nvSpPr>
            <p:cNvPr id="5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6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50005" y="4521168"/>
            <a:ext cx="3124384" cy="1054888"/>
            <a:chOff x="2049205" y="1930368"/>
            <a:chExt cx="3124384" cy="1054888"/>
          </a:xfrm>
        </p:grpSpPr>
        <p:sp>
          <p:nvSpPr>
            <p:cNvPr id="9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1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sp>
        <p:nvSpPr>
          <p:cNvPr id="13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4598" y="2412968"/>
            <a:ext cx="2835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itchFamily="18" charset="-122"/>
              <a:ea typeface="思源宋体 CN Heavy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14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2211" y="2854996"/>
            <a:ext cx="3108178" cy="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  <a:sym typeface="+mn-lt"/>
            </a:endParaRPr>
          </a:p>
        </p:txBody>
      </p:sp>
      <p:sp>
        <p:nvSpPr>
          <p:cNvPr id="16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4598" y="4521168"/>
            <a:ext cx="2835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itchFamily="18" charset="-122"/>
              <a:ea typeface="思源宋体 CN Heavy" pitchFamily="18" charset="-122"/>
              <a:cs typeface="阿里巴巴普惠体 M" panose="00020600040101010101" pitchFamily="18" charset="-122"/>
              <a:sym typeface="+mn-lt"/>
            </a:endParaRPr>
          </a:p>
        </p:txBody>
      </p:sp>
      <p:sp>
        <p:nvSpPr>
          <p:cNvPr id="17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211" y="4963196"/>
            <a:ext cx="3108178" cy="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99493" y="2101653"/>
            <a:ext cx="2793014" cy="3537146"/>
            <a:chOff x="6230128" y="2607419"/>
            <a:chExt cx="2793014" cy="3537146"/>
          </a:xfrm>
        </p:grpSpPr>
        <p:sp>
          <p:nvSpPr>
            <p:cNvPr id="5" name="Rectangle 26"/>
            <p:cNvSpPr/>
            <p:nvPr/>
          </p:nvSpPr>
          <p:spPr>
            <a:xfrm flipH="1">
              <a:off x="6230128" y="2607419"/>
              <a:ext cx="2793014" cy="35371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81000" dir="5400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6852614" y="2632234"/>
              <a:ext cx="1548042" cy="1548036"/>
              <a:chOff x="6623616" y="845344"/>
              <a:chExt cx="1216964" cy="1216960"/>
            </a:xfrm>
          </p:grpSpPr>
          <p:sp>
            <p:nvSpPr>
              <p:cNvPr id="7" name="Oval 30"/>
              <p:cNvSpPr/>
              <p:nvPr/>
            </p:nvSpPr>
            <p:spPr>
              <a:xfrm>
                <a:off x="6623616" y="845344"/>
                <a:ext cx="1216964" cy="1216960"/>
              </a:xfrm>
              <a:prstGeom prst="ellipse">
                <a:avLst/>
              </a:prstGeom>
              <a:solidFill>
                <a:sysClr val="window" lastClr="FFFFFF">
                  <a:alpha val="25000"/>
                </a:sysClr>
              </a:solidFill>
              <a:ln w="12700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9" name="Group 31"/>
              <p:cNvGrpSpPr/>
              <p:nvPr/>
            </p:nvGrpSpPr>
            <p:grpSpPr>
              <a:xfrm>
                <a:off x="6711238" y="936095"/>
                <a:ext cx="1041720" cy="1023112"/>
                <a:chOff x="6711238" y="936095"/>
                <a:chExt cx="1041720" cy="1023112"/>
              </a:xfrm>
            </p:grpSpPr>
            <p:sp>
              <p:nvSpPr>
                <p:cNvPr id="11" name="Oval 32"/>
                <p:cNvSpPr/>
                <p:nvPr/>
              </p:nvSpPr>
              <p:spPr>
                <a:xfrm>
                  <a:off x="6720541" y="936095"/>
                  <a:ext cx="1023114" cy="102311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Partial Circle 33"/>
                <p:cNvSpPr/>
                <p:nvPr/>
              </p:nvSpPr>
              <p:spPr>
                <a:xfrm>
                  <a:off x="6720543" y="936096"/>
                  <a:ext cx="1023110" cy="1023110"/>
                </a:xfrm>
                <a:prstGeom prst="pie">
                  <a:avLst>
                    <a:gd name="adj1" fmla="val 20070141"/>
                    <a:gd name="adj2" fmla="val 16192349"/>
                  </a:avLst>
                </a:prstGeom>
                <a:solidFill>
                  <a:srgbClr val="F3B683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Oval 34"/>
                <p:cNvSpPr/>
                <p:nvPr/>
              </p:nvSpPr>
              <p:spPr>
                <a:xfrm>
                  <a:off x="6778942" y="994495"/>
                  <a:ext cx="906312" cy="906313"/>
                </a:xfrm>
                <a:prstGeom prst="ellipse">
                  <a:avLst/>
                </a:prstGeom>
                <a:solidFill>
                  <a:srgbClr val="DA231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Kotak Teks 3"/>
                <p:cNvSpPr txBox="1"/>
                <p:nvPr/>
              </p:nvSpPr>
              <p:spPr>
                <a:xfrm>
                  <a:off x="6711238" y="1248164"/>
                  <a:ext cx="1041720" cy="411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85%</a:t>
                  </a:r>
                </a:p>
              </p:txBody>
            </p:sp>
          </p:grpSp>
        </p:grpSp>
      </p:grpSp>
      <p:grpSp>
        <p:nvGrpSpPr>
          <p:cNvPr id="15" name="组合 14"/>
          <p:cNvGrpSpPr/>
          <p:nvPr/>
        </p:nvGrpSpPr>
        <p:grpSpPr>
          <a:xfrm>
            <a:off x="8312643" y="2101652"/>
            <a:ext cx="2793014" cy="3537145"/>
            <a:chOff x="8412490" y="1259119"/>
            <a:chExt cx="2793014" cy="3537145"/>
          </a:xfrm>
        </p:grpSpPr>
        <p:sp>
          <p:nvSpPr>
            <p:cNvPr id="16" name="Rectangle 2"/>
            <p:cNvSpPr/>
            <p:nvPr/>
          </p:nvSpPr>
          <p:spPr>
            <a:xfrm flipH="1">
              <a:off x="8412490" y="1259119"/>
              <a:ext cx="2793014" cy="3537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81000" dir="5400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GB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7" name="Group 3"/>
            <p:cNvGrpSpPr/>
            <p:nvPr/>
          </p:nvGrpSpPr>
          <p:grpSpPr>
            <a:xfrm>
              <a:off x="9034976" y="1283935"/>
              <a:ext cx="1548042" cy="1548036"/>
              <a:chOff x="6623616" y="845344"/>
              <a:chExt cx="1216964" cy="1216960"/>
            </a:xfrm>
          </p:grpSpPr>
          <p:sp>
            <p:nvSpPr>
              <p:cNvPr id="18" name="Oval 6"/>
              <p:cNvSpPr/>
              <p:nvPr/>
            </p:nvSpPr>
            <p:spPr>
              <a:xfrm>
                <a:off x="6623616" y="845344"/>
                <a:ext cx="1216964" cy="1216960"/>
              </a:xfrm>
              <a:prstGeom prst="ellipse">
                <a:avLst/>
              </a:prstGeom>
              <a:solidFill>
                <a:sysClr val="window" lastClr="FFFFFF">
                  <a:alpha val="25000"/>
                </a:sysClr>
              </a:solidFill>
              <a:ln w="12700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9" name="Group 7"/>
              <p:cNvGrpSpPr/>
              <p:nvPr/>
            </p:nvGrpSpPr>
            <p:grpSpPr>
              <a:xfrm>
                <a:off x="6711238" y="936095"/>
                <a:ext cx="1041720" cy="1023112"/>
                <a:chOff x="6711238" y="936095"/>
                <a:chExt cx="1041720" cy="1023112"/>
              </a:xfrm>
            </p:grpSpPr>
            <p:sp>
              <p:nvSpPr>
                <p:cNvPr id="20" name="Oval 8"/>
                <p:cNvSpPr/>
                <p:nvPr/>
              </p:nvSpPr>
              <p:spPr>
                <a:xfrm>
                  <a:off x="6720541" y="936095"/>
                  <a:ext cx="1023114" cy="102311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Partial Circle 9"/>
                <p:cNvSpPr/>
                <p:nvPr/>
              </p:nvSpPr>
              <p:spPr>
                <a:xfrm>
                  <a:off x="6720543" y="936096"/>
                  <a:ext cx="1023110" cy="1023110"/>
                </a:xfrm>
                <a:prstGeom prst="pie">
                  <a:avLst>
                    <a:gd name="adj1" fmla="val 5306218"/>
                    <a:gd name="adj2" fmla="val 16192349"/>
                  </a:avLst>
                </a:prstGeom>
                <a:solidFill>
                  <a:srgbClr val="F3B683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Oval 10"/>
                <p:cNvSpPr/>
                <p:nvPr/>
              </p:nvSpPr>
              <p:spPr>
                <a:xfrm>
                  <a:off x="6778942" y="994495"/>
                  <a:ext cx="906312" cy="906313"/>
                </a:xfrm>
                <a:prstGeom prst="ellipse">
                  <a:avLst/>
                </a:prstGeom>
                <a:solidFill>
                  <a:srgbClr val="DA231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Kotak Teks 3"/>
                <p:cNvSpPr txBox="1"/>
                <p:nvPr/>
              </p:nvSpPr>
              <p:spPr>
                <a:xfrm>
                  <a:off x="6711238" y="1248164"/>
                  <a:ext cx="1041720" cy="411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50%</a:t>
                  </a:r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1086343" y="2101652"/>
            <a:ext cx="2793014" cy="3537147"/>
            <a:chOff x="8412490" y="1259119"/>
            <a:chExt cx="2793014" cy="3537147"/>
          </a:xfrm>
        </p:grpSpPr>
        <p:sp>
          <p:nvSpPr>
            <p:cNvPr id="26" name="Rectangle 2"/>
            <p:cNvSpPr/>
            <p:nvPr/>
          </p:nvSpPr>
          <p:spPr>
            <a:xfrm flipH="1">
              <a:off x="8412490" y="1259119"/>
              <a:ext cx="2793014" cy="3537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81000" dir="5400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GB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7" name="Group 3"/>
            <p:cNvGrpSpPr/>
            <p:nvPr/>
          </p:nvGrpSpPr>
          <p:grpSpPr>
            <a:xfrm>
              <a:off x="9034976" y="1283935"/>
              <a:ext cx="1548042" cy="1548036"/>
              <a:chOff x="6623616" y="845344"/>
              <a:chExt cx="1216964" cy="1216960"/>
            </a:xfrm>
          </p:grpSpPr>
          <p:sp>
            <p:nvSpPr>
              <p:cNvPr id="28" name="Oval 6"/>
              <p:cNvSpPr/>
              <p:nvPr/>
            </p:nvSpPr>
            <p:spPr>
              <a:xfrm>
                <a:off x="6623616" y="845344"/>
                <a:ext cx="1216964" cy="1216960"/>
              </a:xfrm>
              <a:prstGeom prst="ellipse">
                <a:avLst/>
              </a:prstGeom>
              <a:solidFill>
                <a:sysClr val="window" lastClr="FFFFFF">
                  <a:alpha val="25000"/>
                </a:sysClr>
              </a:solidFill>
              <a:ln w="12700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9" name="Group 7"/>
              <p:cNvGrpSpPr/>
              <p:nvPr/>
            </p:nvGrpSpPr>
            <p:grpSpPr>
              <a:xfrm>
                <a:off x="6711238" y="936095"/>
                <a:ext cx="1041720" cy="1023112"/>
                <a:chOff x="6711238" y="936095"/>
                <a:chExt cx="1041720" cy="1023112"/>
              </a:xfrm>
            </p:grpSpPr>
            <p:sp>
              <p:nvSpPr>
                <p:cNvPr id="30" name="Oval 8"/>
                <p:cNvSpPr/>
                <p:nvPr/>
              </p:nvSpPr>
              <p:spPr>
                <a:xfrm>
                  <a:off x="6720541" y="936095"/>
                  <a:ext cx="1023114" cy="102311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Partial Circle 9"/>
                <p:cNvSpPr/>
                <p:nvPr/>
              </p:nvSpPr>
              <p:spPr>
                <a:xfrm>
                  <a:off x="6720543" y="936096"/>
                  <a:ext cx="1023110" cy="1023110"/>
                </a:xfrm>
                <a:prstGeom prst="pie">
                  <a:avLst>
                    <a:gd name="adj1" fmla="val 5306218"/>
                    <a:gd name="adj2" fmla="val 16192349"/>
                  </a:avLst>
                </a:prstGeom>
                <a:solidFill>
                  <a:srgbClr val="F3B683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10"/>
                <p:cNvSpPr/>
                <p:nvPr/>
              </p:nvSpPr>
              <p:spPr>
                <a:xfrm>
                  <a:off x="6778942" y="994495"/>
                  <a:ext cx="906312" cy="906313"/>
                </a:xfrm>
                <a:prstGeom prst="ellipse">
                  <a:avLst/>
                </a:prstGeom>
                <a:solidFill>
                  <a:srgbClr val="DA231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Kotak Teks 3"/>
                <p:cNvSpPr txBox="1"/>
                <p:nvPr/>
              </p:nvSpPr>
              <p:spPr>
                <a:xfrm>
                  <a:off x="6711238" y="1248164"/>
                  <a:ext cx="1041720" cy="411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50%</a:t>
                  </a:r>
                </a:p>
              </p:txBody>
            </p:sp>
          </p:grpSp>
        </p:grpSp>
      </p:grpSp>
      <p:grpSp>
        <p:nvGrpSpPr>
          <p:cNvPr id="35" name="组合 34"/>
          <p:cNvGrpSpPr/>
          <p:nvPr/>
        </p:nvGrpSpPr>
        <p:grpSpPr>
          <a:xfrm>
            <a:off x="4678105" y="3771868"/>
            <a:ext cx="2835791" cy="1330771"/>
            <a:chOff x="1109405" y="4495768"/>
            <a:chExt cx="2835791" cy="1330771"/>
          </a:xfrm>
        </p:grpSpPr>
        <p:sp>
          <p:nvSpPr>
            <p:cNvPr id="36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7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47800" y="4890514"/>
              <a:ext cx="2159000" cy="93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69705" y="3771868"/>
            <a:ext cx="2835791" cy="1330771"/>
            <a:chOff x="1109405" y="4495768"/>
            <a:chExt cx="2835791" cy="1330771"/>
          </a:xfrm>
        </p:grpSpPr>
        <p:sp>
          <p:nvSpPr>
            <p:cNvPr id="3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40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7800" y="4890514"/>
              <a:ext cx="2159000" cy="93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61105" y="3771868"/>
            <a:ext cx="2835791" cy="1330771"/>
            <a:chOff x="1109405" y="4495768"/>
            <a:chExt cx="2835791" cy="1330771"/>
          </a:xfrm>
        </p:grpSpPr>
        <p:sp>
          <p:nvSpPr>
            <p:cNvPr id="42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4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47800" y="4890514"/>
              <a:ext cx="2159000" cy="93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3057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82254" y="1302992"/>
            <a:ext cx="1719746" cy="1747258"/>
          </a:xfrm>
          <a:custGeom>
            <a:avLst/>
            <a:gdLst/>
            <a:ahLst/>
            <a:cxnLst/>
            <a:rect l="l" t="t" r="r" b="b"/>
            <a:pathLst>
              <a:path w="1596534" h="1622074">
                <a:moveTo>
                  <a:pt x="784181" y="0"/>
                </a:moveTo>
                <a:cubicBezTo>
                  <a:pt x="838751" y="0"/>
                  <a:pt x="898903" y="6821"/>
                  <a:pt x="964635" y="20464"/>
                </a:cubicBezTo>
                <a:cubicBezTo>
                  <a:pt x="1030368" y="34107"/>
                  <a:pt x="1099201" y="64492"/>
                  <a:pt x="1171134" y="111621"/>
                </a:cubicBezTo>
                <a:cubicBezTo>
                  <a:pt x="1243068" y="158750"/>
                  <a:pt x="1305700" y="225723"/>
                  <a:pt x="1359030" y="312539"/>
                </a:cubicBezTo>
                <a:cubicBezTo>
                  <a:pt x="1412360" y="399355"/>
                  <a:pt x="1453288" y="488652"/>
                  <a:pt x="1481813" y="580430"/>
                </a:cubicBezTo>
                <a:cubicBezTo>
                  <a:pt x="1510338" y="672207"/>
                  <a:pt x="1532042" y="758403"/>
                  <a:pt x="1546925" y="839019"/>
                </a:cubicBezTo>
                <a:cubicBezTo>
                  <a:pt x="1561808" y="919634"/>
                  <a:pt x="1572970" y="1003350"/>
                  <a:pt x="1580412" y="1090166"/>
                </a:cubicBezTo>
                <a:cubicBezTo>
                  <a:pt x="1587853" y="1176983"/>
                  <a:pt x="1592814" y="1259458"/>
                  <a:pt x="1595294" y="1337593"/>
                </a:cubicBezTo>
                <a:cubicBezTo>
                  <a:pt x="1597775" y="1415728"/>
                  <a:pt x="1596535" y="1505645"/>
                  <a:pt x="1591574" y="1607344"/>
                </a:cubicBezTo>
                <a:lnTo>
                  <a:pt x="1590305" y="1622074"/>
                </a:lnTo>
                <a:lnTo>
                  <a:pt x="1570629" y="1615245"/>
                </a:lnTo>
                <a:cubicBezTo>
                  <a:pt x="1393755" y="1563717"/>
                  <a:pt x="1162113" y="1528197"/>
                  <a:pt x="953489" y="1482490"/>
                </a:cubicBezTo>
                <a:lnTo>
                  <a:pt x="893564" y="1467960"/>
                </a:lnTo>
                <a:lnTo>
                  <a:pt x="893942" y="1425029"/>
                </a:lnTo>
                <a:cubicBezTo>
                  <a:pt x="895182" y="1278682"/>
                  <a:pt x="894562" y="1154658"/>
                  <a:pt x="892082" y="1052959"/>
                </a:cubicBezTo>
                <a:lnTo>
                  <a:pt x="880919" y="740420"/>
                </a:lnTo>
                <a:cubicBezTo>
                  <a:pt x="878439" y="673447"/>
                  <a:pt x="875958" y="626318"/>
                  <a:pt x="873478" y="599033"/>
                </a:cubicBezTo>
                <a:lnTo>
                  <a:pt x="854874" y="461367"/>
                </a:lnTo>
                <a:cubicBezTo>
                  <a:pt x="847433" y="386953"/>
                  <a:pt x="831310" y="344165"/>
                  <a:pt x="806505" y="333003"/>
                </a:cubicBezTo>
                <a:cubicBezTo>
                  <a:pt x="800304" y="330212"/>
                  <a:pt x="793870" y="328701"/>
                  <a:pt x="787204" y="328468"/>
                </a:cubicBezTo>
                <a:cubicBezTo>
                  <a:pt x="767205" y="327771"/>
                  <a:pt x="745114" y="338584"/>
                  <a:pt x="720929" y="360908"/>
                </a:cubicBezTo>
                <a:cubicBezTo>
                  <a:pt x="701085" y="380752"/>
                  <a:pt x="686823" y="427881"/>
                  <a:pt x="678141" y="502295"/>
                </a:cubicBezTo>
                <a:cubicBezTo>
                  <a:pt x="669460" y="576709"/>
                  <a:pt x="662638" y="640581"/>
                  <a:pt x="657677" y="693911"/>
                </a:cubicBezTo>
                <a:cubicBezTo>
                  <a:pt x="652716" y="747241"/>
                  <a:pt x="648996" y="797471"/>
                  <a:pt x="646515" y="844600"/>
                </a:cubicBezTo>
                <a:cubicBezTo>
                  <a:pt x="644035" y="891729"/>
                  <a:pt x="644035" y="1054199"/>
                  <a:pt x="646515" y="1332012"/>
                </a:cubicBezTo>
                <a:lnTo>
                  <a:pt x="645906" y="1392907"/>
                </a:lnTo>
                <a:lnTo>
                  <a:pt x="548453" y="1347367"/>
                </a:lnTo>
                <a:cubicBezTo>
                  <a:pt x="358325" y="1241761"/>
                  <a:pt x="205610" y="1081068"/>
                  <a:pt x="25198" y="1003264"/>
                </a:cubicBezTo>
                <a:lnTo>
                  <a:pt x="0" y="995254"/>
                </a:lnTo>
                <a:lnTo>
                  <a:pt x="14461" y="887388"/>
                </a:lnTo>
                <a:cubicBezTo>
                  <a:pt x="21592" y="841499"/>
                  <a:pt x="30119" y="792510"/>
                  <a:pt x="40040" y="740420"/>
                </a:cubicBezTo>
                <a:cubicBezTo>
                  <a:pt x="59884" y="636240"/>
                  <a:pt x="98952" y="528340"/>
                  <a:pt x="157243" y="416719"/>
                </a:cubicBezTo>
                <a:cubicBezTo>
                  <a:pt x="215534" y="305098"/>
                  <a:pt x="284367" y="216421"/>
                  <a:pt x="363742" y="150689"/>
                </a:cubicBezTo>
                <a:cubicBezTo>
                  <a:pt x="443117" y="84956"/>
                  <a:pt x="517531" y="44028"/>
                  <a:pt x="586984" y="27905"/>
                </a:cubicBezTo>
                <a:cubicBezTo>
                  <a:pt x="656437" y="11782"/>
                  <a:pt x="722169" y="2481"/>
                  <a:pt x="784181" y="0"/>
                </a:cubicBezTo>
                <a:close/>
              </a:path>
            </a:pathLst>
          </a:custGeom>
          <a:gradFill flip="none" rotWithShape="1">
            <a:gsLst>
              <a:gs pos="6422">
                <a:srgbClr val="FBF9F2"/>
              </a:gs>
              <a:gs pos="60000">
                <a:srgbClr val="EF663C"/>
              </a:gs>
              <a:gs pos="100000">
                <a:srgbClr val="EF663C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0000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3852" y="597730"/>
            <a:ext cx="162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0" b="1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633620" y="3284220"/>
            <a:ext cx="154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PART--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700" y="5829300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56320" y="2607128"/>
            <a:ext cx="59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50860" y="2253064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 PLAN REPORT</a:t>
            </a:r>
            <a:endParaRPr lang="zh-CN" altLang="en-US" sz="11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8"/>
          <p:cNvSpPr txBox="1"/>
          <p:nvPr>
            <p:custDataLst>
              <p:tags r:id="rId1"/>
            </p:custDataLst>
          </p:nvPr>
        </p:nvSpPr>
        <p:spPr>
          <a:xfrm>
            <a:off x="6938901" y="3980577"/>
            <a:ext cx="3033919" cy="80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rgbClr val="FBF9F2">
                    <a:alpha val="7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21" name="组合 20"/>
          <p:cNvGrpSpPr/>
          <p:nvPr/>
        </p:nvGrpSpPr>
        <p:grpSpPr>
          <a:xfrm rot="16200000" flipH="1">
            <a:off x="11335581" y="349252"/>
            <a:ext cx="74543" cy="571500"/>
            <a:chOff x="11874500" y="800100"/>
            <a:chExt cx="114300" cy="876300"/>
          </a:xfrm>
        </p:grpSpPr>
        <p:sp>
          <p:nvSpPr>
            <p:cNvPr id="27" name="椭圆 26"/>
            <p:cNvSpPr/>
            <p:nvPr/>
          </p:nvSpPr>
          <p:spPr>
            <a:xfrm>
              <a:off x="11874500" y="800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874500" y="1054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874500" y="1308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874500" y="1562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: 圆角 30"/>
          <p:cNvSpPr/>
          <p:nvPr/>
        </p:nvSpPr>
        <p:spPr>
          <a:xfrm>
            <a:off x="8178800" y="5930858"/>
            <a:ext cx="3251200" cy="50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029200" y="1104858"/>
            <a:ext cx="2222500" cy="1651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889000" y="4152858"/>
            <a:ext cx="2387600" cy="1905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</p:spPr>
      </p:pic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91839" y="621018"/>
            <a:ext cx="4704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CONTENTS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6520" y="3585028"/>
            <a:ext cx="274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77232" y="4579597"/>
            <a:ext cx="1206455" cy="741703"/>
            <a:chOff x="1477232" y="4541497"/>
            <a:chExt cx="1206455" cy="741703"/>
          </a:xfrm>
        </p:grpSpPr>
        <p:sp>
          <p:nvSpPr>
            <p:cNvPr id="9" name="椭圆 8"/>
            <p:cNvSpPr/>
            <p:nvPr/>
          </p:nvSpPr>
          <p:spPr>
            <a:xfrm>
              <a:off x="1714500" y="4559300"/>
              <a:ext cx="723900" cy="7239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77232" y="4541497"/>
              <a:ext cx="120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564020" y="3458028"/>
            <a:ext cx="274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58020" y="2950028"/>
            <a:ext cx="274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37720" y="1997528"/>
            <a:ext cx="274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sz="3200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334733" y="4541497"/>
            <a:ext cx="1206455" cy="741703"/>
            <a:chOff x="4233132" y="4541497"/>
            <a:chExt cx="1206455" cy="741703"/>
          </a:xfrm>
        </p:grpSpPr>
        <p:sp>
          <p:nvSpPr>
            <p:cNvPr id="14" name="椭圆 13"/>
            <p:cNvSpPr/>
            <p:nvPr/>
          </p:nvSpPr>
          <p:spPr>
            <a:xfrm>
              <a:off x="4470400" y="4559300"/>
              <a:ext cx="723900" cy="7239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3132" y="4541497"/>
              <a:ext cx="120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28733" y="3881097"/>
            <a:ext cx="1206455" cy="729003"/>
            <a:chOff x="7077932" y="3881097"/>
            <a:chExt cx="1206455" cy="729003"/>
          </a:xfrm>
        </p:grpSpPr>
        <p:sp>
          <p:nvSpPr>
            <p:cNvPr id="15" name="椭圆 14"/>
            <p:cNvSpPr/>
            <p:nvPr/>
          </p:nvSpPr>
          <p:spPr>
            <a:xfrm>
              <a:off x="7302500" y="3886200"/>
              <a:ext cx="723900" cy="7239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077932" y="3881097"/>
              <a:ext cx="120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837801" y="2933359"/>
            <a:ext cx="1206455" cy="736941"/>
            <a:chOff x="9837801" y="2933359"/>
            <a:chExt cx="1206455" cy="736941"/>
          </a:xfrm>
        </p:grpSpPr>
        <p:sp>
          <p:nvSpPr>
            <p:cNvPr id="18" name="椭圆 17"/>
            <p:cNvSpPr/>
            <p:nvPr/>
          </p:nvSpPr>
          <p:spPr>
            <a:xfrm>
              <a:off x="10096500" y="2946400"/>
              <a:ext cx="723900" cy="7239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837801" y="2933359"/>
              <a:ext cx="120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560554" y="3093720"/>
            <a:ext cx="103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18054" y="2954020"/>
            <a:ext cx="103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12054" y="2382520"/>
            <a:ext cx="103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891754" y="1518920"/>
            <a:ext cx="103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3700" y="411564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8" grpId="0"/>
      <p:bldP spid="29" grpId="0"/>
      <p:bldP spid="30" grpId="0"/>
      <p:bldP spid="44" grpId="0"/>
      <p:bldP spid="45" grpId="0"/>
      <p:bldP spid="46" grpId="0"/>
      <p:bldP spid="47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aphicFrame>
        <p:nvGraphicFramePr>
          <p:cNvPr id="2" name="Chart 18"/>
          <p:cNvGraphicFramePr/>
          <p:nvPr/>
        </p:nvGraphicFramePr>
        <p:xfrm>
          <a:off x="977900" y="2209800"/>
          <a:ext cx="4559300" cy="38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884605" y="2895568"/>
            <a:ext cx="2395795" cy="1054888"/>
            <a:chOff x="2049205" y="1930368"/>
            <a:chExt cx="3124384" cy="1054888"/>
          </a:xfrm>
        </p:grpSpPr>
        <p:sp>
          <p:nvSpPr>
            <p:cNvPr id="6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7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84605" y="4737068"/>
            <a:ext cx="2395795" cy="1054888"/>
            <a:chOff x="2049205" y="1930368"/>
            <a:chExt cx="3124384" cy="1054888"/>
          </a:xfrm>
        </p:grpSpPr>
        <p:sp>
          <p:nvSpPr>
            <p:cNvPr id="11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2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69105" y="2895568"/>
            <a:ext cx="2395795" cy="1054888"/>
            <a:chOff x="2049205" y="1930368"/>
            <a:chExt cx="3124384" cy="1054888"/>
          </a:xfrm>
        </p:grpSpPr>
        <p:sp>
          <p:nvSpPr>
            <p:cNvPr id="14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5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69105" y="4737068"/>
            <a:ext cx="2395795" cy="1054888"/>
            <a:chOff x="2049205" y="1930368"/>
            <a:chExt cx="3124384" cy="1054888"/>
          </a:xfrm>
        </p:grpSpPr>
        <p:sp>
          <p:nvSpPr>
            <p:cNvPr id="1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69861" y="2372778"/>
            <a:ext cx="3452280" cy="3221906"/>
            <a:chOff x="3979631" y="1507880"/>
            <a:chExt cx="4286159" cy="4000140"/>
          </a:xfrm>
        </p:grpSpPr>
        <p:sp>
          <p:nvSpPr>
            <p:cNvPr id="5" name="Freeform 21"/>
            <p:cNvSpPr/>
            <p:nvPr/>
          </p:nvSpPr>
          <p:spPr bwMode="auto">
            <a:xfrm rot="3324916" flipV="1">
              <a:off x="5992619" y="3230585"/>
              <a:ext cx="2171061" cy="1874368"/>
            </a:xfrm>
            <a:custGeom>
              <a:avLst/>
              <a:gdLst>
                <a:gd name="T0" fmla="*/ 565 w 565"/>
                <a:gd name="T1" fmla="*/ 193 h 449"/>
                <a:gd name="T2" fmla="*/ 372 w 565"/>
                <a:gd name="T3" fmla="*/ 0 h 449"/>
                <a:gd name="T4" fmla="*/ 178 w 565"/>
                <a:gd name="T5" fmla="*/ 193 h 449"/>
                <a:gd name="T6" fmla="*/ 233 w 565"/>
                <a:gd name="T7" fmla="*/ 328 h 449"/>
                <a:gd name="T8" fmla="*/ 0 w 565"/>
                <a:gd name="T9" fmla="*/ 337 h 449"/>
                <a:gd name="T10" fmla="*/ 272 w 565"/>
                <a:gd name="T11" fmla="*/ 449 h 449"/>
                <a:gd name="T12" fmla="*/ 551 w 565"/>
                <a:gd name="T13" fmla="*/ 266 h 449"/>
                <a:gd name="T14" fmla="*/ 565 w 565"/>
                <a:gd name="T15" fmla="*/ 193 h 449"/>
                <a:gd name="connsiteX0" fmla="*/ 8419 w 8419"/>
                <a:gd name="connsiteY0" fmla="*/ 4298 h 10000"/>
                <a:gd name="connsiteX1" fmla="*/ 5003 w 8419"/>
                <a:gd name="connsiteY1" fmla="*/ 0 h 10000"/>
                <a:gd name="connsiteX2" fmla="*/ 1569 w 8419"/>
                <a:gd name="connsiteY2" fmla="*/ 4298 h 10000"/>
                <a:gd name="connsiteX3" fmla="*/ 2543 w 8419"/>
                <a:gd name="connsiteY3" fmla="*/ 7305 h 10000"/>
                <a:gd name="connsiteX4" fmla="*/ 0 w 8419"/>
                <a:gd name="connsiteY4" fmla="*/ 9005 h 10000"/>
                <a:gd name="connsiteX5" fmla="*/ 3233 w 8419"/>
                <a:gd name="connsiteY5" fmla="*/ 10000 h 10000"/>
                <a:gd name="connsiteX6" fmla="*/ 8171 w 8419"/>
                <a:gd name="connsiteY6" fmla="*/ 5924 h 10000"/>
                <a:gd name="connsiteX7" fmla="*/ 8419 w 8419"/>
                <a:gd name="connsiteY7" fmla="*/ 4298 h 10000"/>
                <a:gd name="connsiteX0-1" fmla="*/ 9984 w 9984"/>
                <a:gd name="connsiteY0-2" fmla="*/ 4298 h 10000"/>
                <a:gd name="connsiteX1-3" fmla="*/ 5927 w 9984"/>
                <a:gd name="connsiteY1-4" fmla="*/ 0 h 10000"/>
                <a:gd name="connsiteX2-5" fmla="*/ 1848 w 9984"/>
                <a:gd name="connsiteY2-6" fmla="*/ 4298 h 10000"/>
                <a:gd name="connsiteX3-7" fmla="*/ 3005 w 9984"/>
                <a:gd name="connsiteY3-8" fmla="*/ 7305 h 10000"/>
                <a:gd name="connsiteX4-9" fmla="*/ 0 w 9984"/>
                <a:gd name="connsiteY4-10" fmla="*/ 9127 h 10000"/>
                <a:gd name="connsiteX5-11" fmla="*/ 3824 w 9984"/>
                <a:gd name="connsiteY5-12" fmla="*/ 10000 h 10000"/>
                <a:gd name="connsiteX6-13" fmla="*/ 9689 w 9984"/>
                <a:gd name="connsiteY6-14" fmla="*/ 5924 h 10000"/>
                <a:gd name="connsiteX7-15" fmla="*/ 9984 w 9984"/>
                <a:gd name="connsiteY7-16" fmla="*/ 4298 h 10000"/>
                <a:gd name="connsiteX0-17" fmla="*/ 10000 w 10000"/>
                <a:gd name="connsiteY0-18" fmla="*/ 4300 h 10002"/>
                <a:gd name="connsiteX1-19" fmla="*/ 5936 w 10000"/>
                <a:gd name="connsiteY1-20" fmla="*/ 2 h 10002"/>
                <a:gd name="connsiteX2-21" fmla="*/ 1772 w 10000"/>
                <a:gd name="connsiteY2-22" fmla="*/ 3880 h 10002"/>
                <a:gd name="connsiteX3-23" fmla="*/ 3010 w 10000"/>
                <a:gd name="connsiteY3-24" fmla="*/ 7307 h 10002"/>
                <a:gd name="connsiteX4-25" fmla="*/ 0 w 10000"/>
                <a:gd name="connsiteY4-26" fmla="*/ 9129 h 10002"/>
                <a:gd name="connsiteX5-27" fmla="*/ 3830 w 10000"/>
                <a:gd name="connsiteY5-28" fmla="*/ 10002 h 10002"/>
                <a:gd name="connsiteX6-29" fmla="*/ 9705 w 10000"/>
                <a:gd name="connsiteY6-30" fmla="*/ 5926 h 10002"/>
                <a:gd name="connsiteX7-31" fmla="*/ 10000 w 10000"/>
                <a:gd name="connsiteY7-32" fmla="*/ 4300 h 10002"/>
                <a:gd name="connsiteX0-33" fmla="*/ 10000 w 10000"/>
                <a:gd name="connsiteY0-34" fmla="*/ 4300 h 10002"/>
                <a:gd name="connsiteX1-35" fmla="*/ 5936 w 10000"/>
                <a:gd name="connsiteY1-36" fmla="*/ 2 h 10002"/>
                <a:gd name="connsiteX2-37" fmla="*/ 1772 w 10000"/>
                <a:gd name="connsiteY2-38" fmla="*/ 3880 h 10002"/>
                <a:gd name="connsiteX3-39" fmla="*/ 3010 w 10000"/>
                <a:gd name="connsiteY3-40" fmla="*/ 7307 h 10002"/>
                <a:gd name="connsiteX4-41" fmla="*/ 0 w 10000"/>
                <a:gd name="connsiteY4-42" fmla="*/ 9129 h 10002"/>
                <a:gd name="connsiteX5-43" fmla="*/ 3830 w 10000"/>
                <a:gd name="connsiteY5-44" fmla="*/ 10002 h 10002"/>
                <a:gd name="connsiteX6-45" fmla="*/ 9705 w 10000"/>
                <a:gd name="connsiteY6-46" fmla="*/ 5926 h 10002"/>
                <a:gd name="connsiteX7-47" fmla="*/ 10000 w 10000"/>
                <a:gd name="connsiteY7-48" fmla="*/ 4300 h 10002"/>
                <a:gd name="connsiteX0-49" fmla="*/ 10000 w 10000"/>
                <a:gd name="connsiteY0-50" fmla="*/ 4300 h 10002"/>
                <a:gd name="connsiteX1-51" fmla="*/ 5936 w 10000"/>
                <a:gd name="connsiteY1-52" fmla="*/ 2 h 10002"/>
                <a:gd name="connsiteX2-53" fmla="*/ 1772 w 10000"/>
                <a:gd name="connsiteY2-54" fmla="*/ 3880 h 10002"/>
                <a:gd name="connsiteX3-55" fmla="*/ 1670 w 10000"/>
                <a:gd name="connsiteY3-56" fmla="*/ 6378 h 10002"/>
                <a:gd name="connsiteX4-57" fmla="*/ 0 w 10000"/>
                <a:gd name="connsiteY4-58" fmla="*/ 9129 h 10002"/>
                <a:gd name="connsiteX5-59" fmla="*/ 3830 w 10000"/>
                <a:gd name="connsiteY5-60" fmla="*/ 10002 h 10002"/>
                <a:gd name="connsiteX6-61" fmla="*/ 9705 w 10000"/>
                <a:gd name="connsiteY6-62" fmla="*/ 5926 h 10002"/>
                <a:gd name="connsiteX7-63" fmla="*/ 10000 w 10000"/>
                <a:gd name="connsiteY7-64" fmla="*/ 4300 h 10002"/>
                <a:gd name="connsiteX0-65" fmla="*/ 10000 w 10000"/>
                <a:gd name="connsiteY0-66" fmla="*/ 4377 h 10079"/>
                <a:gd name="connsiteX1-67" fmla="*/ 5936 w 10000"/>
                <a:gd name="connsiteY1-68" fmla="*/ 79 h 10079"/>
                <a:gd name="connsiteX2-69" fmla="*/ 2396 w 10000"/>
                <a:gd name="connsiteY2-70" fmla="*/ 1954 h 10079"/>
                <a:gd name="connsiteX3-71" fmla="*/ 1670 w 10000"/>
                <a:gd name="connsiteY3-72" fmla="*/ 6455 h 10079"/>
                <a:gd name="connsiteX4-73" fmla="*/ 0 w 10000"/>
                <a:gd name="connsiteY4-74" fmla="*/ 9206 h 10079"/>
                <a:gd name="connsiteX5-75" fmla="*/ 3830 w 10000"/>
                <a:gd name="connsiteY5-76" fmla="*/ 10079 h 10079"/>
                <a:gd name="connsiteX6-77" fmla="*/ 9705 w 10000"/>
                <a:gd name="connsiteY6-78" fmla="*/ 6003 h 10079"/>
                <a:gd name="connsiteX7-79" fmla="*/ 10000 w 10000"/>
                <a:gd name="connsiteY7-80" fmla="*/ 4377 h 10079"/>
                <a:gd name="connsiteX0-81" fmla="*/ 10000 w 10000"/>
                <a:gd name="connsiteY0-82" fmla="*/ 4283 h 9985"/>
                <a:gd name="connsiteX1-83" fmla="*/ 6916 w 10000"/>
                <a:gd name="connsiteY1-84" fmla="*/ 84 h 9985"/>
                <a:gd name="connsiteX2-85" fmla="*/ 2396 w 10000"/>
                <a:gd name="connsiteY2-86" fmla="*/ 1860 h 9985"/>
                <a:gd name="connsiteX3-87" fmla="*/ 1670 w 10000"/>
                <a:gd name="connsiteY3-88" fmla="*/ 6361 h 9985"/>
                <a:gd name="connsiteX4-89" fmla="*/ 0 w 10000"/>
                <a:gd name="connsiteY4-90" fmla="*/ 9112 h 9985"/>
                <a:gd name="connsiteX5-91" fmla="*/ 3830 w 10000"/>
                <a:gd name="connsiteY5-92" fmla="*/ 9985 h 9985"/>
                <a:gd name="connsiteX6-93" fmla="*/ 9705 w 10000"/>
                <a:gd name="connsiteY6-94" fmla="*/ 5909 h 9985"/>
                <a:gd name="connsiteX7-95" fmla="*/ 10000 w 10000"/>
                <a:gd name="connsiteY7-96" fmla="*/ 4283 h 9985"/>
                <a:gd name="connsiteX0-97" fmla="*/ 10000 w 10000"/>
                <a:gd name="connsiteY0-98" fmla="*/ 4289 h 10000"/>
                <a:gd name="connsiteX1-99" fmla="*/ 6916 w 10000"/>
                <a:gd name="connsiteY1-100" fmla="*/ 84 h 10000"/>
                <a:gd name="connsiteX2-101" fmla="*/ 2396 w 10000"/>
                <a:gd name="connsiteY2-102" fmla="*/ 1863 h 10000"/>
                <a:gd name="connsiteX3-103" fmla="*/ 1670 w 10000"/>
                <a:gd name="connsiteY3-104" fmla="*/ 6371 h 10000"/>
                <a:gd name="connsiteX4-105" fmla="*/ 0 w 10000"/>
                <a:gd name="connsiteY4-106" fmla="*/ 9126 h 10000"/>
                <a:gd name="connsiteX5-107" fmla="*/ 3830 w 10000"/>
                <a:gd name="connsiteY5-108" fmla="*/ 10000 h 10000"/>
                <a:gd name="connsiteX6-109" fmla="*/ 9705 w 10000"/>
                <a:gd name="connsiteY6-110" fmla="*/ 5918 h 10000"/>
                <a:gd name="connsiteX7-111" fmla="*/ 10000 w 10000"/>
                <a:gd name="connsiteY7-112" fmla="*/ 4289 h 10000"/>
                <a:gd name="connsiteX0-113" fmla="*/ 10000 w 10000"/>
                <a:gd name="connsiteY0-114" fmla="*/ 4283 h 9994"/>
                <a:gd name="connsiteX1-115" fmla="*/ 6916 w 10000"/>
                <a:gd name="connsiteY1-116" fmla="*/ 78 h 9994"/>
                <a:gd name="connsiteX2-117" fmla="*/ 2396 w 10000"/>
                <a:gd name="connsiteY2-118" fmla="*/ 1857 h 9994"/>
                <a:gd name="connsiteX3-119" fmla="*/ 1670 w 10000"/>
                <a:gd name="connsiteY3-120" fmla="*/ 6365 h 9994"/>
                <a:gd name="connsiteX4-121" fmla="*/ 0 w 10000"/>
                <a:gd name="connsiteY4-122" fmla="*/ 9120 h 9994"/>
                <a:gd name="connsiteX5-123" fmla="*/ 3830 w 10000"/>
                <a:gd name="connsiteY5-124" fmla="*/ 9994 h 9994"/>
                <a:gd name="connsiteX6-125" fmla="*/ 9705 w 10000"/>
                <a:gd name="connsiteY6-126" fmla="*/ 5912 h 9994"/>
                <a:gd name="connsiteX7-127" fmla="*/ 10000 w 10000"/>
                <a:gd name="connsiteY7-128" fmla="*/ 4283 h 9994"/>
                <a:gd name="connsiteX0-129" fmla="*/ 10000 w 10000"/>
                <a:gd name="connsiteY0-130" fmla="*/ 4286 h 10000"/>
                <a:gd name="connsiteX1-131" fmla="*/ 6916 w 10000"/>
                <a:gd name="connsiteY1-132" fmla="*/ 78 h 10000"/>
                <a:gd name="connsiteX2-133" fmla="*/ 2396 w 10000"/>
                <a:gd name="connsiteY2-134" fmla="*/ 1858 h 10000"/>
                <a:gd name="connsiteX3-135" fmla="*/ 1670 w 10000"/>
                <a:gd name="connsiteY3-136" fmla="*/ 6369 h 10000"/>
                <a:gd name="connsiteX4-137" fmla="*/ 0 w 10000"/>
                <a:gd name="connsiteY4-138" fmla="*/ 9125 h 10000"/>
                <a:gd name="connsiteX5-139" fmla="*/ 3830 w 10000"/>
                <a:gd name="connsiteY5-140" fmla="*/ 10000 h 10000"/>
                <a:gd name="connsiteX6-141" fmla="*/ 9705 w 10000"/>
                <a:gd name="connsiteY6-142" fmla="*/ 5916 h 10000"/>
                <a:gd name="connsiteX7-143" fmla="*/ 10000 w 10000"/>
                <a:gd name="connsiteY7-144" fmla="*/ 4286 h 10000"/>
                <a:gd name="connsiteX0-145" fmla="*/ 10000 w 10000"/>
                <a:gd name="connsiteY0-146" fmla="*/ 4438 h 10152"/>
                <a:gd name="connsiteX1-147" fmla="*/ 6916 w 10000"/>
                <a:gd name="connsiteY1-148" fmla="*/ 230 h 10152"/>
                <a:gd name="connsiteX2-149" fmla="*/ 3151 w 10000"/>
                <a:gd name="connsiteY2-150" fmla="*/ 1099 h 10152"/>
                <a:gd name="connsiteX3-151" fmla="*/ 1670 w 10000"/>
                <a:gd name="connsiteY3-152" fmla="*/ 6521 h 10152"/>
                <a:gd name="connsiteX4-153" fmla="*/ 0 w 10000"/>
                <a:gd name="connsiteY4-154" fmla="*/ 9277 h 10152"/>
                <a:gd name="connsiteX5-155" fmla="*/ 3830 w 10000"/>
                <a:gd name="connsiteY5-156" fmla="*/ 10152 h 10152"/>
                <a:gd name="connsiteX6-157" fmla="*/ 9705 w 10000"/>
                <a:gd name="connsiteY6-158" fmla="*/ 6068 h 10152"/>
                <a:gd name="connsiteX7-159" fmla="*/ 10000 w 10000"/>
                <a:gd name="connsiteY7-160" fmla="*/ 4438 h 10152"/>
                <a:gd name="connsiteX0-161" fmla="*/ 10000 w 10000"/>
                <a:gd name="connsiteY0-162" fmla="*/ 4456 h 10170"/>
                <a:gd name="connsiteX1-163" fmla="*/ 6916 w 10000"/>
                <a:gd name="connsiteY1-164" fmla="*/ 248 h 10170"/>
                <a:gd name="connsiteX2-165" fmla="*/ 3151 w 10000"/>
                <a:gd name="connsiteY2-166" fmla="*/ 1117 h 10170"/>
                <a:gd name="connsiteX3-167" fmla="*/ 1670 w 10000"/>
                <a:gd name="connsiteY3-168" fmla="*/ 6539 h 10170"/>
                <a:gd name="connsiteX4-169" fmla="*/ 0 w 10000"/>
                <a:gd name="connsiteY4-170" fmla="*/ 9295 h 10170"/>
                <a:gd name="connsiteX5-171" fmla="*/ 3830 w 10000"/>
                <a:gd name="connsiteY5-172" fmla="*/ 10170 h 10170"/>
                <a:gd name="connsiteX6-173" fmla="*/ 9705 w 10000"/>
                <a:gd name="connsiteY6-174" fmla="*/ 6086 h 10170"/>
                <a:gd name="connsiteX7-175" fmla="*/ 10000 w 10000"/>
                <a:gd name="connsiteY7-176" fmla="*/ 4456 h 10170"/>
                <a:gd name="connsiteX0-177" fmla="*/ 10000 w 10000"/>
                <a:gd name="connsiteY0-178" fmla="*/ 4399 h 10113"/>
                <a:gd name="connsiteX1-179" fmla="*/ 7472 w 10000"/>
                <a:gd name="connsiteY1-180" fmla="*/ 274 h 10113"/>
                <a:gd name="connsiteX2-181" fmla="*/ 3151 w 10000"/>
                <a:gd name="connsiteY2-182" fmla="*/ 1060 h 10113"/>
                <a:gd name="connsiteX3-183" fmla="*/ 1670 w 10000"/>
                <a:gd name="connsiteY3-184" fmla="*/ 6482 h 10113"/>
                <a:gd name="connsiteX4-185" fmla="*/ 0 w 10000"/>
                <a:gd name="connsiteY4-186" fmla="*/ 9238 h 10113"/>
                <a:gd name="connsiteX5-187" fmla="*/ 3830 w 10000"/>
                <a:gd name="connsiteY5-188" fmla="*/ 10113 h 10113"/>
                <a:gd name="connsiteX6-189" fmla="*/ 9705 w 10000"/>
                <a:gd name="connsiteY6-190" fmla="*/ 6029 h 10113"/>
                <a:gd name="connsiteX7-191" fmla="*/ 10000 w 10000"/>
                <a:gd name="connsiteY7-192" fmla="*/ 4399 h 10113"/>
                <a:gd name="connsiteX0-193" fmla="*/ 10000 w 10000"/>
                <a:gd name="connsiteY0-194" fmla="*/ 4379 h 10093"/>
                <a:gd name="connsiteX1-195" fmla="*/ 7472 w 10000"/>
                <a:gd name="connsiteY1-196" fmla="*/ 254 h 10093"/>
                <a:gd name="connsiteX2-197" fmla="*/ 3151 w 10000"/>
                <a:gd name="connsiteY2-198" fmla="*/ 1040 h 10093"/>
                <a:gd name="connsiteX3-199" fmla="*/ 1670 w 10000"/>
                <a:gd name="connsiteY3-200" fmla="*/ 6462 h 10093"/>
                <a:gd name="connsiteX4-201" fmla="*/ 0 w 10000"/>
                <a:gd name="connsiteY4-202" fmla="*/ 9218 h 10093"/>
                <a:gd name="connsiteX5-203" fmla="*/ 3830 w 10000"/>
                <a:gd name="connsiteY5-204" fmla="*/ 10093 h 10093"/>
                <a:gd name="connsiteX6-205" fmla="*/ 9705 w 10000"/>
                <a:gd name="connsiteY6-206" fmla="*/ 6009 h 10093"/>
                <a:gd name="connsiteX7-207" fmla="*/ 10000 w 10000"/>
                <a:gd name="connsiteY7-208" fmla="*/ 4379 h 10093"/>
                <a:gd name="connsiteX0-209" fmla="*/ 10000 w 10000"/>
                <a:gd name="connsiteY0-210" fmla="*/ 4393 h 10107"/>
                <a:gd name="connsiteX1-211" fmla="*/ 7472 w 10000"/>
                <a:gd name="connsiteY1-212" fmla="*/ 268 h 10107"/>
                <a:gd name="connsiteX2-213" fmla="*/ 3151 w 10000"/>
                <a:gd name="connsiteY2-214" fmla="*/ 1054 h 10107"/>
                <a:gd name="connsiteX3-215" fmla="*/ 1670 w 10000"/>
                <a:gd name="connsiteY3-216" fmla="*/ 6476 h 10107"/>
                <a:gd name="connsiteX4-217" fmla="*/ 0 w 10000"/>
                <a:gd name="connsiteY4-218" fmla="*/ 9232 h 10107"/>
                <a:gd name="connsiteX5-219" fmla="*/ 3830 w 10000"/>
                <a:gd name="connsiteY5-220" fmla="*/ 10107 h 10107"/>
                <a:gd name="connsiteX6-221" fmla="*/ 9705 w 10000"/>
                <a:gd name="connsiteY6-222" fmla="*/ 6023 h 10107"/>
                <a:gd name="connsiteX7-223" fmla="*/ 10000 w 10000"/>
                <a:gd name="connsiteY7-224" fmla="*/ 4393 h 10107"/>
                <a:gd name="connsiteX0-225" fmla="*/ 10000 w 10000"/>
                <a:gd name="connsiteY0-226" fmla="*/ 4400 h 10114"/>
                <a:gd name="connsiteX1-227" fmla="*/ 7472 w 10000"/>
                <a:gd name="connsiteY1-228" fmla="*/ 275 h 10114"/>
                <a:gd name="connsiteX2-229" fmla="*/ 3151 w 10000"/>
                <a:gd name="connsiteY2-230" fmla="*/ 1061 h 10114"/>
                <a:gd name="connsiteX3-231" fmla="*/ 1670 w 10000"/>
                <a:gd name="connsiteY3-232" fmla="*/ 6483 h 10114"/>
                <a:gd name="connsiteX4-233" fmla="*/ 0 w 10000"/>
                <a:gd name="connsiteY4-234" fmla="*/ 9239 h 10114"/>
                <a:gd name="connsiteX5-235" fmla="*/ 3830 w 10000"/>
                <a:gd name="connsiteY5-236" fmla="*/ 10114 h 10114"/>
                <a:gd name="connsiteX6-237" fmla="*/ 9705 w 10000"/>
                <a:gd name="connsiteY6-238" fmla="*/ 6030 h 10114"/>
                <a:gd name="connsiteX7-239" fmla="*/ 10000 w 10000"/>
                <a:gd name="connsiteY7-240" fmla="*/ 4400 h 10114"/>
                <a:gd name="connsiteX0-241" fmla="*/ 10000 w 10000"/>
                <a:gd name="connsiteY0-242" fmla="*/ 4400 h 9807"/>
                <a:gd name="connsiteX1-243" fmla="*/ 7472 w 10000"/>
                <a:gd name="connsiteY1-244" fmla="*/ 275 h 9807"/>
                <a:gd name="connsiteX2-245" fmla="*/ 3151 w 10000"/>
                <a:gd name="connsiteY2-246" fmla="*/ 1061 h 9807"/>
                <a:gd name="connsiteX3-247" fmla="*/ 1670 w 10000"/>
                <a:gd name="connsiteY3-248" fmla="*/ 6483 h 9807"/>
                <a:gd name="connsiteX4-249" fmla="*/ 0 w 10000"/>
                <a:gd name="connsiteY4-250" fmla="*/ 9239 h 9807"/>
                <a:gd name="connsiteX5-251" fmla="*/ 3409 w 10000"/>
                <a:gd name="connsiteY5-252" fmla="*/ 9061 h 9807"/>
                <a:gd name="connsiteX6-253" fmla="*/ 9705 w 10000"/>
                <a:gd name="connsiteY6-254" fmla="*/ 6030 h 9807"/>
                <a:gd name="connsiteX7-255" fmla="*/ 10000 w 10000"/>
                <a:gd name="connsiteY7-256" fmla="*/ 4400 h 9807"/>
                <a:gd name="connsiteX0-257" fmla="*/ 10000 w 10000"/>
                <a:gd name="connsiteY0-258" fmla="*/ 4487 h 10253"/>
                <a:gd name="connsiteX1-259" fmla="*/ 7472 w 10000"/>
                <a:gd name="connsiteY1-260" fmla="*/ 280 h 10253"/>
                <a:gd name="connsiteX2-261" fmla="*/ 3151 w 10000"/>
                <a:gd name="connsiteY2-262" fmla="*/ 1082 h 10253"/>
                <a:gd name="connsiteX3-263" fmla="*/ 1670 w 10000"/>
                <a:gd name="connsiteY3-264" fmla="*/ 6611 h 10253"/>
                <a:gd name="connsiteX4-265" fmla="*/ 0 w 10000"/>
                <a:gd name="connsiteY4-266" fmla="*/ 9421 h 10253"/>
                <a:gd name="connsiteX5-267" fmla="*/ 3409 w 10000"/>
                <a:gd name="connsiteY5-268" fmla="*/ 9239 h 10253"/>
                <a:gd name="connsiteX6-269" fmla="*/ 9705 w 10000"/>
                <a:gd name="connsiteY6-270" fmla="*/ 6149 h 10253"/>
                <a:gd name="connsiteX7-271" fmla="*/ 10000 w 10000"/>
                <a:gd name="connsiteY7-272" fmla="*/ 4487 h 10253"/>
                <a:gd name="connsiteX0-273" fmla="*/ 10000 w 10000"/>
                <a:gd name="connsiteY0-274" fmla="*/ 4487 h 10253"/>
                <a:gd name="connsiteX1-275" fmla="*/ 7472 w 10000"/>
                <a:gd name="connsiteY1-276" fmla="*/ 280 h 10253"/>
                <a:gd name="connsiteX2-277" fmla="*/ 3151 w 10000"/>
                <a:gd name="connsiteY2-278" fmla="*/ 1082 h 10253"/>
                <a:gd name="connsiteX3-279" fmla="*/ 1670 w 10000"/>
                <a:gd name="connsiteY3-280" fmla="*/ 6611 h 10253"/>
                <a:gd name="connsiteX4-281" fmla="*/ 0 w 10000"/>
                <a:gd name="connsiteY4-282" fmla="*/ 9421 h 10253"/>
                <a:gd name="connsiteX5-283" fmla="*/ 3409 w 10000"/>
                <a:gd name="connsiteY5-284" fmla="*/ 9239 h 10253"/>
                <a:gd name="connsiteX6-285" fmla="*/ 9705 w 10000"/>
                <a:gd name="connsiteY6-286" fmla="*/ 6149 h 10253"/>
                <a:gd name="connsiteX7-287" fmla="*/ 10000 w 10000"/>
                <a:gd name="connsiteY7-288" fmla="*/ 4487 h 10253"/>
                <a:gd name="connsiteX0-289" fmla="*/ 10000 w 10000"/>
                <a:gd name="connsiteY0-290" fmla="*/ 4487 h 10253"/>
                <a:gd name="connsiteX1-291" fmla="*/ 7472 w 10000"/>
                <a:gd name="connsiteY1-292" fmla="*/ 280 h 10253"/>
                <a:gd name="connsiteX2-293" fmla="*/ 3151 w 10000"/>
                <a:gd name="connsiteY2-294" fmla="*/ 1082 h 10253"/>
                <a:gd name="connsiteX3-295" fmla="*/ 1670 w 10000"/>
                <a:gd name="connsiteY3-296" fmla="*/ 6611 h 10253"/>
                <a:gd name="connsiteX4-297" fmla="*/ 0 w 10000"/>
                <a:gd name="connsiteY4-298" fmla="*/ 9421 h 10253"/>
                <a:gd name="connsiteX5-299" fmla="*/ 3409 w 10000"/>
                <a:gd name="connsiteY5-300" fmla="*/ 9239 h 10253"/>
                <a:gd name="connsiteX6-301" fmla="*/ 9705 w 10000"/>
                <a:gd name="connsiteY6-302" fmla="*/ 6149 h 10253"/>
                <a:gd name="connsiteX7-303" fmla="*/ 10000 w 10000"/>
                <a:gd name="connsiteY7-304" fmla="*/ 4487 h 10253"/>
                <a:gd name="connsiteX0-305" fmla="*/ 10000 w 10000"/>
                <a:gd name="connsiteY0-306" fmla="*/ 4487 h 10253"/>
                <a:gd name="connsiteX1-307" fmla="*/ 7472 w 10000"/>
                <a:gd name="connsiteY1-308" fmla="*/ 280 h 10253"/>
                <a:gd name="connsiteX2-309" fmla="*/ 3151 w 10000"/>
                <a:gd name="connsiteY2-310" fmla="*/ 1082 h 10253"/>
                <a:gd name="connsiteX3-311" fmla="*/ 1670 w 10000"/>
                <a:gd name="connsiteY3-312" fmla="*/ 6611 h 10253"/>
                <a:gd name="connsiteX4-313" fmla="*/ 0 w 10000"/>
                <a:gd name="connsiteY4-314" fmla="*/ 9421 h 10253"/>
                <a:gd name="connsiteX5-315" fmla="*/ 3409 w 10000"/>
                <a:gd name="connsiteY5-316" fmla="*/ 9239 h 10253"/>
                <a:gd name="connsiteX6-317" fmla="*/ 9705 w 10000"/>
                <a:gd name="connsiteY6-318" fmla="*/ 6149 h 10253"/>
                <a:gd name="connsiteX7-319" fmla="*/ 10000 w 10000"/>
                <a:gd name="connsiteY7-320" fmla="*/ 4487 h 10253"/>
                <a:gd name="connsiteX0-321" fmla="*/ 10000 w 10000"/>
                <a:gd name="connsiteY0-322" fmla="*/ 4487 h 10253"/>
                <a:gd name="connsiteX1-323" fmla="*/ 7472 w 10000"/>
                <a:gd name="connsiteY1-324" fmla="*/ 280 h 10253"/>
                <a:gd name="connsiteX2-325" fmla="*/ 3151 w 10000"/>
                <a:gd name="connsiteY2-326" fmla="*/ 1082 h 10253"/>
                <a:gd name="connsiteX3-327" fmla="*/ 1670 w 10000"/>
                <a:gd name="connsiteY3-328" fmla="*/ 6611 h 10253"/>
                <a:gd name="connsiteX4-329" fmla="*/ 0 w 10000"/>
                <a:gd name="connsiteY4-330" fmla="*/ 9421 h 10253"/>
                <a:gd name="connsiteX5-331" fmla="*/ 3409 w 10000"/>
                <a:gd name="connsiteY5-332" fmla="*/ 9239 h 10253"/>
                <a:gd name="connsiteX6-333" fmla="*/ 9705 w 10000"/>
                <a:gd name="connsiteY6-334" fmla="*/ 6149 h 10253"/>
                <a:gd name="connsiteX7-335" fmla="*/ 10000 w 10000"/>
                <a:gd name="connsiteY7-336" fmla="*/ 4487 h 10253"/>
                <a:gd name="connsiteX0-337" fmla="*/ 10000 w 10000"/>
                <a:gd name="connsiteY0-338" fmla="*/ 4487 h 9970"/>
                <a:gd name="connsiteX1-339" fmla="*/ 7472 w 10000"/>
                <a:gd name="connsiteY1-340" fmla="*/ 280 h 9970"/>
                <a:gd name="connsiteX2-341" fmla="*/ 3151 w 10000"/>
                <a:gd name="connsiteY2-342" fmla="*/ 1082 h 9970"/>
                <a:gd name="connsiteX3-343" fmla="*/ 1670 w 10000"/>
                <a:gd name="connsiteY3-344" fmla="*/ 6611 h 9970"/>
                <a:gd name="connsiteX4-345" fmla="*/ 0 w 10000"/>
                <a:gd name="connsiteY4-346" fmla="*/ 9421 h 9970"/>
                <a:gd name="connsiteX5-347" fmla="*/ 3409 w 10000"/>
                <a:gd name="connsiteY5-348" fmla="*/ 9239 h 9970"/>
                <a:gd name="connsiteX6-349" fmla="*/ 9705 w 10000"/>
                <a:gd name="connsiteY6-350" fmla="*/ 6149 h 9970"/>
                <a:gd name="connsiteX7-351" fmla="*/ 10000 w 10000"/>
                <a:gd name="connsiteY7-352" fmla="*/ 4487 h 9970"/>
                <a:gd name="connsiteX0-353" fmla="*/ 10000 w 10000"/>
                <a:gd name="connsiteY0-354" fmla="*/ 4501 h 9449"/>
                <a:gd name="connsiteX1-355" fmla="*/ 7472 w 10000"/>
                <a:gd name="connsiteY1-356" fmla="*/ 281 h 9449"/>
                <a:gd name="connsiteX2-357" fmla="*/ 3151 w 10000"/>
                <a:gd name="connsiteY2-358" fmla="*/ 1085 h 9449"/>
                <a:gd name="connsiteX3-359" fmla="*/ 1670 w 10000"/>
                <a:gd name="connsiteY3-360" fmla="*/ 6631 h 9449"/>
                <a:gd name="connsiteX4-361" fmla="*/ 0 w 10000"/>
                <a:gd name="connsiteY4-362" fmla="*/ 9449 h 9449"/>
                <a:gd name="connsiteX5-363" fmla="*/ 3409 w 10000"/>
                <a:gd name="connsiteY5-364" fmla="*/ 9267 h 9449"/>
                <a:gd name="connsiteX6-365" fmla="*/ 9705 w 10000"/>
                <a:gd name="connsiteY6-366" fmla="*/ 6168 h 9449"/>
                <a:gd name="connsiteX7-367" fmla="*/ 10000 w 10000"/>
                <a:gd name="connsiteY7-368" fmla="*/ 4501 h 9449"/>
                <a:gd name="connsiteX0-369" fmla="*/ 10000 w 10000"/>
                <a:gd name="connsiteY0-370" fmla="*/ 4764 h 10032"/>
                <a:gd name="connsiteX1-371" fmla="*/ 7472 w 10000"/>
                <a:gd name="connsiteY1-372" fmla="*/ 298 h 10032"/>
                <a:gd name="connsiteX2-373" fmla="*/ 3151 w 10000"/>
                <a:gd name="connsiteY2-374" fmla="*/ 1149 h 10032"/>
                <a:gd name="connsiteX3-375" fmla="*/ 1670 w 10000"/>
                <a:gd name="connsiteY3-376" fmla="*/ 7019 h 10032"/>
                <a:gd name="connsiteX4-377" fmla="*/ 0 w 10000"/>
                <a:gd name="connsiteY4-378" fmla="*/ 10001 h 10032"/>
                <a:gd name="connsiteX5-379" fmla="*/ 3409 w 10000"/>
                <a:gd name="connsiteY5-380" fmla="*/ 9808 h 10032"/>
                <a:gd name="connsiteX6-381" fmla="*/ 9705 w 10000"/>
                <a:gd name="connsiteY6-382" fmla="*/ 6529 h 10032"/>
                <a:gd name="connsiteX7-383" fmla="*/ 10000 w 10000"/>
                <a:gd name="connsiteY7-384" fmla="*/ 4764 h 10032"/>
                <a:gd name="connsiteX0-385" fmla="*/ 10000 w 10000"/>
                <a:gd name="connsiteY0-386" fmla="*/ 4764 h 10071"/>
                <a:gd name="connsiteX1-387" fmla="*/ 7472 w 10000"/>
                <a:gd name="connsiteY1-388" fmla="*/ 298 h 10071"/>
                <a:gd name="connsiteX2-389" fmla="*/ 3151 w 10000"/>
                <a:gd name="connsiteY2-390" fmla="*/ 1149 h 10071"/>
                <a:gd name="connsiteX3-391" fmla="*/ 1670 w 10000"/>
                <a:gd name="connsiteY3-392" fmla="*/ 7019 h 10071"/>
                <a:gd name="connsiteX4-393" fmla="*/ 0 w 10000"/>
                <a:gd name="connsiteY4-394" fmla="*/ 10001 h 10071"/>
                <a:gd name="connsiteX5-395" fmla="*/ 3409 w 10000"/>
                <a:gd name="connsiteY5-396" fmla="*/ 9808 h 10071"/>
                <a:gd name="connsiteX6-397" fmla="*/ 9705 w 10000"/>
                <a:gd name="connsiteY6-398" fmla="*/ 6529 h 10071"/>
                <a:gd name="connsiteX7-399" fmla="*/ 10000 w 10000"/>
                <a:gd name="connsiteY7-400" fmla="*/ 4764 h 10071"/>
                <a:gd name="connsiteX0-401" fmla="*/ 10000 w 10000"/>
                <a:gd name="connsiteY0-402" fmla="*/ 4764 h 10001"/>
                <a:gd name="connsiteX1-403" fmla="*/ 7472 w 10000"/>
                <a:gd name="connsiteY1-404" fmla="*/ 298 h 10001"/>
                <a:gd name="connsiteX2-405" fmla="*/ 3151 w 10000"/>
                <a:gd name="connsiteY2-406" fmla="*/ 1149 h 10001"/>
                <a:gd name="connsiteX3-407" fmla="*/ 1670 w 10000"/>
                <a:gd name="connsiteY3-408" fmla="*/ 7019 h 10001"/>
                <a:gd name="connsiteX4-409" fmla="*/ 0 w 10000"/>
                <a:gd name="connsiteY4-410" fmla="*/ 10001 h 10001"/>
                <a:gd name="connsiteX5-411" fmla="*/ 3409 w 10000"/>
                <a:gd name="connsiteY5-412" fmla="*/ 9808 h 10001"/>
                <a:gd name="connsiteX6-413" fmla="*/ 9705 w 10000"/>
                <a:gd name="connsiteY6-414" fmla="*/ 6529 h 10001"/>
                <a:gd name="connsiteX7-415" fmla="*/ 10000 w 10000"/>
                <a:gd name="connsiteY7-416" fmla="*/ 4764 h 10001"/>
                <a:gd name="connsiteX0-417" fmla="*/ 10000 w 10000"/>
                <a:gd name="connsiteY0-418" fmla="*/ 4764 h 10022"/>
                <a:gd name="connsiteX1-419" fmla="*/ 7472 w 10000"/>
                <a:gd name="connsiteY1-420" fmla="*/ 298 h 10022"/>
                <a:gd name="connsiteX2-421" fmla="*/ 3151 w 10000"/>
                <a:gd name="connsiteY2-422" fmla="*/ 1149 h 10022"/>
                <a:gd name="connsiteX3-423" fmla="*/ 1670 w 10000"/>
                <a:gd name="connsiteY3-424" fmla="*/ 7019 h 10022"/>
                <a:gd name="connsiteX4-425" fmla="*/ 0 w 10000"/>
                <a:gd name="connsiteY4-426" fmla="*/ 10001 h 10022"/>
                <a:gd name="connsiteX5-427" fmla="*/ 3409 w 10000"/>
                <a:gd name="connsiteY5-428" fmla="*/ 9808 h 10022"/>
                <a:gd name="connsiteX6-429" fmla="*/ 9705 w 10000"/>
                <a:gd name="connsiteY6-430" fmla="*/ 6529 h 10022"/>
                <a:gd name="connsiteX7-431" fmla="*/ 10000 w 10000"/>
                <a:gd name="connsiteY7-432" fmla="*/ 4764 h 10022"/>
                <a:gd name="connsiteX0-433" fmla="*/ 10000 w 10000"/>
                <a:gd name="connsiteY0-434" fmla="*/ 4764 h 10056"/>
                <a:gd name="connsiteX1-435" fmla="*/ 7472 w 10000"/>
                <a:gd name="connsiteY1-436" fmla="*/ 298 h 10056"/>
                <a:gd name="connsiteX2-437" fmla="*/ 3151 w 10000"/>
                <a:gd name="connsiteY2-438" fmla="*/ 1149 h 10056"/>
                <a:gd name="connsiteX3-439" fmla="*/ 1670 w 10000"/>
                <a:gd name="connsiteY3-440" fmla="*/ 7019 h 10056"/>
                <a:gd name="connsiteX4-441" fmla="*/ 0 w 10000"/>
                <a:gd name="connsiteY4-442" fmla="*/ 10001 h 10056"/>
                <a:gd name="connsiteX5-443" fmla="*/ 3409 w 10000"/>
                <a:gd name="connsiteY5-444" fmla="*/ 9808 h 10056"/>
                <a:gd name="connsiteX6-445" fmla="*/ 9705 w 10000"/>
                <a:gd name="connsiteY6-446" fmla="*/ 6529 h 10056"/>
                <a:gd name="connsiteX7-447" fmla="*/ 10000 w 10000"/>
                <a:gd name="connsiteY7-448" fmla="*/ 4764 h 10056"/>
                <a:gd name="connsiteX0-449" fmla="*/ 10000 w 10000"/>
                <a:gd name="connsiteY0-450" fmla="*/ 4764 h 10046"/>
                <a:gd name="connsiteX1-451" fmla="*/ 7472 w 10000"/>
                <a:gd name="connsiteY1-452" fmla="*/ 298 h 10046"/>
                <a:gd name="connsiteX2-453" fmla="*/ 3151 w 10000"/>
                <a:gd name="connsiteY2-454" fmla="*/ 1149 h 10046"/>
                <a:gd name="connsiteX3-455" fmla="*/ 1670 w 10000"/>
                <a:gd name="connsiteY3-456" fmla="*/ 7019 h 10046"/>
                <a:gd name="connsiteX4-457" fmla="*/ 0 w 10000"/>
                <a:gd name="connsiteY4-458" fmla="*/ 10001 h 10046"/>
                <a:gd name="connsiteX5-459" fmla="*/ 3409 w 10000"/>
                <a:gd name="connsiteY5-460" fmla="*/ 9808 h 10046"/>
                <a:gd name="connsiteX6-461" fmla="*/ 9705 w 10000"/>
                <a:gd name="connsiteY6-462" fmla="*/ 6529 h 10046"/>
                <a:gd name="connsiteX7-463" fmla="*/ 10000 w 10000"/>
                <a:gd name="connsiteY7-464" fmla="*/ 4764 h 10046"/>
                <a:gd name="connsiteX0-465" fmla="*/ 10000 w 10000"/>
                <a:gd name="connsiteY0-466" fmla="*/ 4764 h 10037"/>
                <a:gd name="connsiteX1-467" fmla="*/ 7472 w 10000"/>
                <a:gd name="connsiteY1-468" fmla="*/ 298 h 10037"/>
                <a:gd name="connsiteX2-469" fmla="*/ 3151 w 10000"/>
                <a:gd name="connsiteY2-470" fmla="*/ 1149 h 10037"/>
                <a:gd name="connsiteX3-471" fmla="*/ 1670 w 10000"/>
                <a:gd name="connsiteY3-472" fmla="*/ 7019 h 10037"/>
                <a:gd name="connsiteX4-473" fmla="*/ 0 w 10000"/>
                <a:gd name="connsiteY4-474" fmla="*/ 10001 h 10037"/>
                <a:gd name="connsiteX5-475" fmla="*/ 3438 w 10000"/>
                <a:gd name="connsiteY5-476" fmla="*/ 9783 h 10037"/>
                <a:gd name="connsiteX6-477" fmla="*/ 9705 w 10000"/>
                <a:gd name="connsiteY6-478" fmla="*/ 6529 h 10037"/>
                <a:gd name="connsiteX7-479" fmla="*/ 10000 w 10000"/>
                <a:gd name="connsiteY7-480" fmla="*/ 4764 h 10037"/>
                <a:gd name="connsiteX0-481" fmla="*/ 10000 w 10000"/>
                <a:gd name="connsiteY0-482" fmla="*/ 4764 h 10076"/>
                <a:gd name="connsiteX1-483" fmla="*/ 7472 w 10000"/>
                <a:gd name="connsiteY1-484" fmla="*/ 298 h 10076"/>
                <a:gd name="connsiteX2-485" fmla="*/ 3151 w 10000"/>
                <a:gd name="connsiteY2-486" fmla="*/ 1149 h 10076"/>
                <a:gd name="connsiteX3-487" fmla="*/ 1670 w 10000"/>
                <a:gd name="connsiteY3-488" fmla="*/ 7019 h 10076"/>
                <a:gd name="connsiteX4-489" fmla="*/ 0 w 10000"/>
                <a:gd name="connsiteY4-490" fmla="*/ 10001 h 10076"/>
                <a:gd name="connsiteX5-491" fmla="*/ 3438 w 10000"/>
                <a:gd name="connsiteY5-492" fmla="*/ 9783 h 10076"/>
                <a:gd name="connsiteX6-493" fmla="*/ 9705 w 10000"/>
                <a:gd name="connsiteY6-494" fmla="*/ 6529 h 10076"/>
                <a:gd name="connsiteX7-495" fmla="*/ 10000 w 10000"/>
                <a:gd name="connsiteY7-496" fmla="*/ 4764 h 10076"/>
                <a:gd name="connsiteX0-497" fmla="*/ 10000 w 10000"/>
                <a:gd name="connsiteY0-498" fmla="*/ 4764 h 10001"/>
                <a:gd name="connsiteX1-499" fmla="*/ 7472 w 10000"/>
                <a:gd name="connsiteY1-500" fmla="*/ 298 h 10001"/>
                <a:gd name="connsiteX2-501" fmla="*/ 3151 w 10000"/>
                <a:gd name="connsiteY2-502" fmla="*/ 1149 h 10001"/>
                <a:gd name="connsiteX3-503" fmla="*/ 1670 w 10000"/>
                <a:gd name="connsiteY3-504" fmla="*/ 7019 h 10001"/>
                <a:gd name="connsiteX4-505" fmla="*/ 0 w 10000"/>
                <a:gd name="connsiteY4-506" fmla="*/ 10001 h 10001"/>
                <a:gd name="connsiteX5-507" fmla="*/ 3438 w 10000"/>
                <a:gd name="connsiteY5-508" fmla="*/ 9783 h 10001"/>
                <a:gd name="connsiteX6-509" fmla="*/ 9705 w 10000"/>
                <a:gd name="connsiteY6-510" fmla="*/ 6529 h 10001"/>
                <a:gd name="connsiteX7-511" fmla="*/ 10000 w 10000"/>
                <a:gd name="connsiteY7-512" fmla="*/ 4764 h 10001"/>
                <a:gd name="connsiteX0-513" fmla="*/ 10000 w 10000"/>
                <a:gd name="connsiteY0-514" fmla="*/ 4764 h 10001"/>
                <a:gd name="connsiteX1-515" fmla="*/ 7472 w 10000"/>
                <a:gd name="connsiteY1-516" fmla="*/ 298 h 10001"/>
                <a:gd name="connsiteX2-517" fmla="*/ 3151 w 10000"/>
                <a:gd name="connsiteY2-518" fmla="*/ 1149 h 10001"/>
                <a:gd name="connsiteX3-519" fmla="*/ 1670 w 10000"/>
                <a:gd name="connsiteY3-520" fmla="*/ 7019 h 10001"/>
                <a:gd name="connsiteX4-521" fmla="*/ 0 w 10000"/>
                <a:gd name="connsiteY4-522" fmla="*/ 10001 h 10001"/>
                <a:gd name="connsiteX5-523" fmla="*/ 3438 w 10000"/>
                <a:gd name="connsiteY5-524" fmla="*/ 9783 h 10001"/>
                <a:gd name="connsiteX6-525" fmla="*/ 9705 w 10000"/>
                <a:gd name="connsiteY6-526" fmla="*/ 6529 h 10001"/>
                <a:gd name="connsiteX7-527" fmla="*/ 10000 w 10000"/>
                <a:gd name="connsiteY7-528" fmla="*/ 4764 h 10001"/>
                <a:gd name="connsiteX0-529" fmla="*/ 10000 w 10000"/>
                <a:gd name="connsiteY0-530" fmla="*/ 4764 h 10001"/>
                <a:gd name="connsiteX1-531" fmla="*/ 7472 w 10000"/>
                <a:gd name="connsiteY1-532" fmla="*/ 298 h 10001"/>
                <a:gd name="connsiteX2-533" fmla="*/ 3151 w 10000"/>
                <a:gd name="connsiteY2-534" fmla="*/ 1149 h 10001"/>
                <a:gd name="connsiteX3-535" fmla="*/ 1670 w 10000"/>
                <a:gd name="connsiteY3-536" fmla="*/ 7019 h 10001"/>
                <a:gd name="connsiteX4-537" fmla="*/ 0 w 10000"/>
                <a:gd name="connsiteY4-538" fmla="*/ 10001 h 10001"/>
                <a:gd name="connsiteX5-539" fmla="*/ 3438 w 10000"/>
                <a:gd name="connsiteY5-540" fmla="*/ 9783 h 10001"/>
                <a:gd name="connsiteX6-541" fmla="*/ 9705 w 10000"/>
                <a:gd name="connsiteY6-542" fmla="*/ 6529 h 10001"/>
                <a:gd name="connsiteX7-543" fmla="*/ 10000 w 10000"/>
                <a:gd name="connsiteY7-544" fmla="*/ 4764 h 10001"/>
                <a:gd name="connsiteX0-545" fmla="*/ 10000 w 10000"/>
                <a:gd name="connsiteY0-546" fmla="*/ 4764 h 10001"/>
                <a:gd name="connsiteX1-547" fmla="*/ 7472 w 10000"/>
                <a:gd name="connsiteY1-548" fmla="*/ 298 h 10001"/>
                <a:gd name="connsiteX2-549" fmla="*/ 3151 w 10000"/>
                <a:gd name="connsiteY2-550" fmla="*/ 1149 h 10001"/>
                <a:gd name="connsiteX3-551" fmla="*/ 1670 w 10000"/>
                <a:gd name="connsiteY3-552" fmla="*/ 7019 h 10001"/>
                <a:gd name="connsiteX4-553" fmla="*/ 0 w 10000"/>
                <a:gd name="connsiteY4-554" fmla="*/ 10001 h 10001"/>
                <a:gd name="connsiteX5-555" fmla="*/ 3438 w 10000"/>
                <a:gd name="connsiteY5-556" fmla="*/ 9783 h 10001"/>
                <a:gd name="connsiteX6-557" fmla="*/ 9519 w 10000"/>
                <a:gd name="connsiteY6-558" fmla="*/ 7231 h 10001"/>
                <a:gd name="connsiteX7-559" fmla="*/ 10000 w 10000"/>
                <a:gd name="connsiteY7-560" fmla="*/ 4764 h 10001"/>
                <a:gd name="connsiteX0-561" fmla="*/ 10000 w 10000"/>
                <a:gd name="connsiteY0-562" fmla="*/ 4764 h 10001"/>
                <a:gd name="connsiteX1-563" fmla="*/ 7472 w 10000"/>
                <a:gd name="connsiteY1-564" fmla="*/ 298 h 10001"/>
                <a:gd name="connsiteX2-565" fmla="*/ 3151 w 10000"/>
                <a:gd name="connsiteY2-566" fmla="*/ 1149 h 10001"/>
                <a:gd name="connsiteX3-567" fmla="*/ 1670 w 10000"/>
                <a:gd name="connsiteY3-568" fmla="*/ 7019 h 10001"/>
                <a:gd name="connsiteX4-569" fmla="*/ 0 w 10000"/>
                <a:gd name="connsiteY4-570" fmla="*/ 10001 h 10001"/>
                <a:gd name="connsiteX5-571" fmla="*/ 3438 w 10000"/>
                <a:gd name="connsiteY5-572" fmla="*/ 9783 h 10001"/>
                <a:gd name="connsiteX6-573" fmla="*/ 9519 w 10000"/>
                <a:gd name="connsiteY6-574" fmla="*/ 7231 h 10001"/>
                <a:gd name="connsiteX7-575" fmla="*/ 10000 w 10000"/>
                <a:gd name="connsiteY7-576" fmla="*/ 4764 h 10001"/>
                <a:gd name="connsiteX0-577" fmla="*/ 10000 w 10000"/>
                <a:gd name="connsiteY0-578" fmla="*/ 4764 h 10001"/>
                <a:gd name="connsiteX1-579" fmla="*/ 7472 w 10000"/>
                <a:gd name="connsiteY1-580" fmla="*/ 298 h 10001"/>
                <a:gd name="connsiteX2-581" fmla="*/ 3151 w 10000"/>
                <a:gd name="connsiteY2-582" fmla="*/ 1149 h 10001"/>
                <a:gd name="connsiteX3-583" fmla="*/ 1670 w 10000"/>
                <a:gd name="connsiteY3-584" fmla="*/ 7019 h 10001"/>
                <a:gd name="connsiteX4-585" fmla="*/ 0 w 10000"/>
                <a:gd name="connsiteY4-586" fmla="*/ 10001 h 10001"/>
                <a:gd name="connsiteX5-587" fmla="*/ 3438 w 10000"/>
                <a:gd name="connsiteY5-588" fmla="*/ 9783 h 10001"/>
                <a:gd name="connsiteX6-589" fmla="*/ 9447 w 10000"/>
                <a:gd name="connsiteY6-590" fmla="*/ 7532 h 10001"/>
                <a:gd name="connsiteX7-591" fmla="*/ 10000 w 10000"/>
                <a:gd name="connsiteY7-592" fmla="*/ 4764 h 10001"/>
                <a:gd name="connsiteX0-593" fmla="*/ 10000 w 10000"/>
                <a:gd name="connsiteY0-594" fmla="*/ 4764 h 10001"/>
                <a:gd name="connsiteX1-595" fmla="*/ 7472 w 10000"/>
                <a:gd name="connsiteY1-596" fmla="*/ 298 h 10001"/>
                <a:gd name="connsiteX2-597" fmla="*/ 3151 w 10000"/>
                <a:gd name="connsiteY2-598" fmla="*/ 1149 h 10001"/>
                <a:gd name="connsiteX3-599" fmla="*/ 1670 w 10000"/>
                <a:gd name="connsiteY3-600" fmla="*/ 7019 h 10001"/>
                <a:gd name="connsiteX4-601" fmla="*/ 0 w 10000"/>
                <a:gd name="connsiteY4-602" fmla="*/ 10001 h 10001"/>
                <a:gd name="connsiteX5-603" fmla="*/ 3438 w 10000"/>
                <a:gd name="connsiteY5-604" fmla="*/ 9783 h 10001"/>
                <a:gd name="connsiteX6-605" fmla="*/ 9447 w 10000"/>
                <a:gd name="connsiteY6-606" fmla="*/ 7532 h 10001"/>
                <a:gd name="connsiteX7-607" fmla="*/ 10000 w 10000"/>
                <a:gd name="connsiteY7-608" fmla="*/ 4764 h 10001"/>
                <a:gd name="connsiteX0-609" fmla="*/ 10000 w 10000"/>
                <a:gd name="connsiteY0-610" fmla="*/ 4764 h 10001"/>
                <a:gd name="connsiteX1-611" fmla="*/ 7472 w 10000"/>
                <a:gd name="connsiteY1-612" fmla="*/ 298 h 10001"/>
                <a:gd name="connsiteX2-613" fmla="*/ 3151 w 10000"/>
                <a:gd name="connsiteY2-614" fmla="*/ 1149 h 10001"/>
                <a:gd name="connsiteX3-615" fmla="*/ 1670 w 10000"/>
                <a:gd name="connsiteY3-616" fmla="*/ 7019 h 10001"/>
                <a:gd name="connsiteX4-617" fmla="*/ 0 w 10000"/>
                <a:gd name="connsiteY4-618" fmla="*/ 10001 h 10001"/>
                <a:gd name="connsiteX5-619" fmla="*/ 3438 w 10000"/>
                <a:gd name="connsiteY5-620" fmla="*/ 9783 h 10001"/>
                <a:gd name="connsiteX6-621" fmla="*/ 9447 w 10000"/>
                <a:gd name="connsiteY6-622" fmla="*/ 7532 h 10001"/>
                <a:gd name="connsiteX7-623" fmla="*/ 10000 w 10000"/>
                <a:gd name="connsiteY7-624" fmla="*/ 4764 h 10001"/>
                <a:gd name="connsiteX0-625" fmla="*/ 10000 w 10046"/>
                <a:gd name="connsiteY0-626" fmla="*/ 4764 h 10001"/>
                <a:gd name="connsiteX1-627" fmla="*/ 7472 w 10046"/>
                <a:gd name="connsiteY1-628" fmla="*/ 298 h 10001"/>
                <a:gd name="connsiteX2-629" fmla="*/ 3151 w 10046"/>
                <a:gd name="connsiteY2-630" fmla="*/ 1149 h 10001"/>
                <a:gd name="connsiteX3-631" fmla="*/ 1670 w 10046"/>
                <a:gd name="connsiteY3-632" fmla="*/ 7019 h 10001"/>
                <a:gd name="connsiteX4-633" fmla="*/ 0 w 10046"/>
                <a:gd name="connsiteY4-634" fmla="*/ 10001 h 10001"/>
                <a:gd name="connsiteX5-635" fmla="*/ 3438 w 10046"/>
                <a:gd name="connsiteY5-636" fmla="*/ 9783 h 10001"/>
                <a:gd name="connsiteX6-637" fmla="*/ 9447 w 10046"/>
                <a:gd name="connsiteY6-638" fmla="*/ 7532 h 10001"/>
                <a:gd name="connsiteX7-639" fmla="*/ 10000 w 10046"/>
                <a:gd name="connsiteY7-640" fmla="*/ 4764 h 10001"/>
                <a:gd name="connsiteX0-641" fmla="*/ 10000 w 10046"/>
                <a:gd name="connsiteY0-642" fmla="*/ 4764 h 10001"/>
                <a:gd name="connsiteX1-643" fmla="*/ 7472 w 10046"/>
                <a:gd name="connsiteY1-644" fmla="*/ 298 h 10001"/>
                <a:gd name="connsiteX2-645" fmla="*/ 3151 w 10046"/>
                <a:gd name="connsiteY2-646" fmla="*/ 1149 h 10001"/>
                <a:gd name="connsiteX3-647" fmla="*/ 1670 w 10046"/>
                <a:gd name="connsiteY3-648" fmla="*/ 7019 h 10001"/>
                <a:gd name="connsiteX4-649" fmla="*/ 0 w 10046"/>
                <a:gd name="connsiteY4-650" fmla="*/ 10001 h 10001"/>
                <a:gd name="connsiteX5-651" fmla="*/ 3438 w 10046"/>
                <a:gd name="connsiteY5-652" fmla="*/ 9783 h 10001"/>
                <a:gd name="connsiteX6-653" fmla="*/ 9447 w 10046"/>
                <a:gd name="connsiteY6-654" fmla="*/ 7532 h 10001"/>
                <a:gd name="connsiteX7-655" fmla="*/ 10000 w 10046"/>
                <a:gd name="connsiteY7-656" fmla="*/ 4764 h 10001"/>
                <a:gd name="connsiteX0-657" fmla="*/ 9447 w 9606"/>
                <a:gd name="connsiteY0-658" fmla="*/ 7532 h 10001"/>
                <a:gd name="connsiteX1-659" fmla="*/ 7472 w 9606"/>
                <a:gd name="connsiteY1-660" fmla="*/ 298 h 10001"/>
                <a:gd name="connsiteX2-661" fmla="*/ 3151 w 9606"/>
                <a:gd name="connsiteY2-662" fmla="*/ 1149 h 10001"/>
                <a:gd name="connsiteX3-663" fmla="*/ 1670 w 9606"/>
                <a:gd name="connsiteY3-664" fmla="*/ 7019 h 10001"/>
                <a:gd name="connsiteX4-665" fmla="*/ 0 w 9606"/>
                <a:gd name="connsiteY4-666" fmla="*/ 10001 h 10001"/>
                <a:gd name="connsiteX5-667" fmla="*/ 3438 w 9606"/>
                <a:gd name="connsiteY5-668" fmla="*/ 9783 h 10001"/>
                <a:gd name="connsiteX6-669" fmla="*/ 9447 w 9606"/>
                <a:gd name="connsiteY6-670" fmla="*/ 7532 h 10001"/>
                <a:gd name="connsiteX0-671" fmla="*/ 9834 w 10389"/>
                <a:gd name="connsiteY0-672" fmla="*/ 7531 h 10000"/>
                <a:gd name="connsiteX1-673" fmla="*/ 7778 w 10389"/>
                <a:gd name="connsiteY1-674" fmla="*/ 298 h 10000"/>
                <a:gd name="connsiteX2-675" fmla="*/ 3280 w 10389"/>
                <a:gd name="connsiteY2-676" fmla="*/ 1149 h 10000"/>
                <a:gd name="connsiteX3-677" fmla="*/ 1738 w 10389"/>
                <a:gd name="connsiteY3-678" fmla="*/ 7018 h 10000"/>
                <a:gd name="connsiteX4-679" fmla="*/ 0 w 10389"/>
                <a:gd name="connsiteY4-680" fmla="*/ 10000 h 10000"/>
                <a:gd name="connsiteX5-681" fmla="*/ 3579 w 10389"/>
                <a:gd name="connsiteY5-682" fmla="*/ 9782 h 10000"/>
                <a:gd name="connsiteX6-683" fmla="*/ 9834 w 10389"/>
                <a:gd name="connsiteY6-684" fmla="*/ 7531 h 10000"/>
                <a:gd name="connsiteX0-685" fmla="*/ 9834 w 10449"/>
                <a:gd name="connsiteY0-686" fmla="*/ 7615 h 10084"/>
                <a:gd name="connsiteX1-687" fmla="*/ 7778 w 10449"/>
                <a:gd name="connsiteY1-688" fmla="*/ 382 h 10084"/>
                <a:gd name="connsiteX2-689" fmla="*/ 3280 w 10449"/>
                <a:gd name="connsiteY2-690" fmla="*/ 1233 h 10084"/>
                <a:gd name="connsiteX3-691" fmla="*/ 1738 w 10449"/>
                <a:gd name="connsiteY3-692" fmla="*/ 7102 h 10084"/>
                <a:gd name="connsiteX4-693" fmla="*/ 0 w 10449"/>
                <a:gd name="connsiteY4-694" fmla="*/ 10084 h 10084"/>
                <a:gd name="connsiteX5-695" fmla="*/ 3579 w 10449"/>
                <a:gd name="connsiteY5-696" fmla="*/ 9866 h 10084"/>
                <a:gd name="connsiteX6-697" fmla="*/ 9834 w 10449"/>
                <a:gd name="connsiteY6-698" fmla="*/ 7615 h 10084"/>
                <a:gd name="connsiteX0-699" fmla="*/ 9834 w 10491"/>
                <a:gd name="connsiteY0-700" fmla="*/ 7615 h 10084"/>
                <a:gd name="connsiteX1-701" fmla="*/ 7778 w 10491"/>
                <a:gd name="connsiteY1-702" fmla="*/ 382 h 10084"/>
                <a:gd name="connsiteX2-703" fmla="*/ 3280 w 10491"/>
                <a:gd name="connsiteY2-704" fmla="*/ 1233 h 10084"/>
                <a:gd name="connsiteX3-705" fmla="*/ 1738 w 10491"/>
                <a:gd name="connsiteY3-706" fmla="*/ 7102 h 10084"/>
                <a:gd name="connsiteX4-707" fmla="*/ 0 w 10491"/>
                <a:gd name="connsiteY4-708" fmla="*/ 10084 h 10084"/>
                <a:gd name="connsiteX5-709" fmla="*/ 3579 w 10491"/>
                <a:gd name="connsiteY5-710" fmla="*/ 9866 h 10084"/>
                <a:gd name="connsiteX6-711" fmla="*/ 9834 w 10491"/>
                <a:gd name="connsiteY6-712" fmla="*/ 7615 h 10084"/>
                <a:gd name="connsiteX0-713" fmla="*/ 9834 w 10488"/>
                <a:gd name="connsiteY0-714" fmla="*/ 7583 h 10052"/>
                <a:gd name="connsiteX1-715" fmla="*/ 7778 w 10488"/>
                <a:gd name="connsiteY1-716" fmla="*/ 350 h 10052"/>
                <a:gd name="connsiteX2-717" fmla="*/ 3280 w 10488"/>
                <a:gd name="connsiteY2-718" fmla="*/ 1201 h 10052"/>
                <a:gd name="connsiteX3-719" fmla="*/ 1738 w 10488"/>
                <a:gd name="connsiteY3-720" fmla="*/ 7070 h 10052"/>
                <a:gd name="connsiteX4-721" fmla="*/ 0 w 10488"/>
                <a:gd name="connsiteY4-722" fmla="*/ 10052 h 10052"/>
                <a:gd name="connsiteX5-723" fmla="*/ 3579 w 10488"/>
                <a:gd name="connsiteY5-724" fmla="*/ 9834 h 10052"/>
                <a:gd name="connsiteX6-725" fmla="*/ 9834 w 10488"/>
                <a:gd name="connsiteY6-726" fmla="*/ 7583 h 10052"/>
                <a:gd name="connsiteX0-727" fmla="*/ 9834 w 10498"/>
                <a:gd name="connsiteY0-728" fmla="*/ 7571 h 10040"/>
                <a:gd name="connsiteX1-729" fmla="*/ 7778 w 10498"/>
                <a:gd name="connsiteY1-730" fmla="*/ 338 h 10040"/>
                <a:gd name="connsiteX2-731" fmla="*/ 3280 w 10498"/>
                <a:gd name="connsiteY2-732" fmla="*/ 1189 h 10040"/>
                <a:gd name="connsiteX3-733" fmla="*/ 1738 w 10498"/>
                <a:gd name="connsiteY3-734" fmla="*/ 7058 h 10040"/>
                <a:gd name="connsiteX4-735" fmla="*/ 0 w 10498"/>
                <a:gd name="connsiteY4-736" fmla="*/ 10040 h 10040"/>
                <a:gd name="connsiteX5-737" fmla="*/ 3579 w 10498"/>
                <a:gd name="connsiteY5-738" fmla="*/ 9822 h 10040"/>
                <a:gd name="connsiteX6-739" fmla="*/ 9834 w 10498"/>
                <a:gd name="connsiteY6-740" fmla="*/ 7571 h 10040"/>
                <a:gd name="connsiteX0-741" fmla="*/ 9834 w 10546"/>
                <a:gd name="connsiteY0-742" fmla="*/ 7571 h 10040"/>
                <a:gd name="connsiteX1-743" fmla="*/ 7778 w 10546"/>
                <a:gd name="connsiteY1-744" fmla="*/ 338 h 10040"/>
                <a:gd name="connsiteX2-745" fmla="*/ 3280 w 10546"/>
                <a:gd name="connsiteY2-746" fmla="*/ 1189 h 10040"/>
                <a:gd name="connsiteX3-747" fmla="*/ 1738 w 10546"/>
                <a:gd name="connsiteY3-748" fmla="*/ 7058 h 10040"/>
                <a:gd name="connsiteX4-749" fmla="*/ 0 w 10546"/>
                <a:gd name="connsiteY4-750" fmla="*/ 10040 h 10040"/>
                <a:gd name="connsiteX5-751" fmla="*/ 3579 w 10546"/>
                <a:gd name="connsiteY5-752" fmla="*/ 9822 h 10040"/>
                <a:gd name="connsiteX6-753" fmla="*/ 9834 w 10546"/>
                <a:gd name="connsiteY6-754" fmla="*/ 7571 h 10040"/>
                <a:gd name="connsiteX0-755" fmla="*/ 9834 w 10549"/>
                <a:gd name="connsiteY0-756" fmla="*/ 7521 h 9990"/>
                <a:gd name="connsiteX1-757" fmla="*/ 7778 w 10549"/>
                <a:gd name="connsiteY1-758" fmla="*/ 288 h 9990"/>
                <a:gd name="connsiteX2-759" fmla="*/ 3280 w 10549"/>
                <a:gd name="connsiteY2-760" fmla="*/ 1139 h 9990"/>
                <a:gd name="connsiteX3-761" fmla="*/ 1738 w 10549"/>
                <a:gd name="connsiteY3-762" fmla="*/ 7008 h 9990"/>
                <a:gd name="connsiteX4-763" fmla="*/ 0 w 10549"/>
                <a:gd name="connsiteY4-764" fmla="*/ 9990 h 9990"/>
                <a:gd name="connsiteX5-765" fmla="*/ 3579 w 10549"/>
                <a:gd name="connsiteY5-766" fmla="*/ 9772 h 9990"/>
                <a:gd name="connsiteX6-767" fmla="*/ 9834 w 10549"/>
                <a:gd name="connsiteY6-768" fmla="*/ 7521 h 9990"/>
                <a:gd name="connsiteX0-769" fmla="*/ 9322 w 10000"/>
                <a:gd name="connsiteY0-770" fmla="*/ 7571 h 10042"/>
                <a:gd name="connsiteX1-771" fmla="*/ 7373 w 10000"/>
                <a:gd name="connsiteY1-772" fmla="*/ 330 h 10042"/>
                <a:gd name="connsiteX2-773" fmla="*/ 3109 w 10000"/>
                <a:gd name="connsiteY2-774" fmla="*/ 1182 h 10042"/>
                <a:gd name="connsiteX3-775" fmla="*/ 1648 w 10000"/>
                <a:gd name="connsiteY3-776" fmla="*/ 7057 h 10042"/>
                <a:gd name="connsiteX4-777" fmla="*/ 0 w 10000"/>
                <a:gd name="connsiteY4-778" fmla="*/ 10042 h 10042"/>
                <a:gd name="connsiteX5-779" fmla="*/ 3393 w 10000"/>
                <a:gd name="connsiteY5-780" fmla="*/ 9824 h 10042"/>
                <a:gd name="connsiteX6-781" fmla="*/ 9322 w 10000"/>
                <a:gd name="connsiteY6-782" fmla="*/ 7571 h 10042"/>
                <a:gd name="connsiteX0-783" fmla="*/ 9322 w 9997"/>
                <a:gd name="connsiteY0-784" fmla="*/ 7677 h 10148"/>
                <a:gd name="connsiteX1-785" fmla="*/ 7373 w 9997"/>
                <a:gd name="connsiteY1-786" fmla="*/ 436 h 10148"/>
                <a:gd name="connsiteX2-787" fmla="*/ 3109 w 9997"/>
                <a:gd name="connsiteY2-788" fmla="*/ 1288 h 10148"/>
                <a:gd name="connsiteX3-789" fmla="*/ 1648 w 9997"/>
                <a:gd name="connsiteY3-790" fmla="*/ 7163 h 10148"/>
                <a:gd name="connsiteX4-791" fmla="*/ 0 w 9997"/>
                <a:gd name="connsiteY4-792" fmla="*/ 10148 h 10148"/>
                <a:gd name="connsiteX5-793" fmla="*/ 3393 w 9997"/>
                <a:gd name="connsiteY5-794" fmla="*/ 9930 h 10148"/>
                <a:gd name="connsiteX6-795" fmla="*/ 9322 w 9997"/>
                <a:gd name="connsiteY6-796" fmla="*/ 7677 h 10148"/>
                <a:gd name="connsiteX0-797" fmla="*/ 9325 w 10050"/>
                <a:gd name="connsiteY0-798" fmla="*/ 7565 h 10000"/>
                <a:gd name="connsiteX1-799" fmla="*/ 7375 w 10050"/>
                <a:gd name="connsiteY1-800" fmla="*/ 430 h 10000"/>
                <a:gd name="connsiteX2-801" fmla="*/ 3110 w 10050"/>
                <a:gd name="connsiteY2-802" fmla="*/ 1269 h 10000"/>
                <a:gd name="connsiteX3-803" fmla="*/ 1648 w 10050"/>
                <a:gd name="connsiteY3-804" fmla="*/ 7059 h 10000"/>
                <a:gd name="connsiteX4-805" fmla="*/ 0 w 10050"/>
                <a:gd name="connsiteY4-806" fmla="*/ 10000 h 10000"/>
                <a:gd name="connsiteX5-807" fmla="*/ 3394 w 10050"/>
                <a:gd name="connsiteY5-808" fmla="*/ 9785 h 10000"/>
                <a:gd name="connsiteX6-809" fmla="*/ 9325 w 10050"/>
                <a:gd name="connsiteY6-810" fmla="*/ 7565 h 10000"/>
                <a:gd name="connsiteX0-811" fmla="*/ 9325 w 10060"/>
                <a:gd name="connsiteY0-812" fmla="*/ 7527 h 9962"/>
                <a:gd name="connsiteX1-813" fmla="*/ 7375 w 10060"/>
                <a:gd name="connsiteY1-814" fmla="*/ 392 h 9962"/>
                <a:gd name="connsiteX2-815" fmla="*/ 3110 w 10060"/>
                <a:gd name="connsiteY2-816" fmla="*/ 1231 h 9962"/>
                <a:gd name="connsiteX3-817" fmla="*/ 1648 w 10060"/>
                <a:gd name="connsiteY3-818" fmla="*/ 7021 h 9962"/>
                <a:gd name="connsiteX4-819" fmla="*/ 0 w 10060"/>
                <a:gd name="connsiteY4-820" fmla="*/ 9962 h 9962"/>
                <a:gd name="connsiteX5-821" fmla="*/ 3394 w 10060"/>
                <a:gd name="connsiteY5-822" fmla="*/ 9747 h 9962"/>
                <a:gd name="connsiteX6-823" fmla="*/ 9325 w 10060"/>
                <a:gd name="connsiteY6-824" fmla="*/ 7527 h 9962"/>
                <a:gd name="connsiteX0-825" fmla="*/ 9269 w 10000"/>
                <a:gd name="connsiteY0-826" fmla="*/ 7548 h 9992"/>
                <a:gd name="connsiteX1-827" fmla="*/ 7331 w 10000"/>
                <a:gd name="connsiteY1-828" fmla="*/ 385 h 9992"/>
                <a:gd name="connsiteX2-829" fmla="*/ 3091 w 10000"/>
                <a:gd name="connsiteY2-830" fmla="*/ 1228 h 9992"/>
                <a:gd name="connsiteX3-831" fmla="*/ 1638 w 10000"/>
                <a:gd name="connsiteY3-832" fmla="*/ 7040 h 9992"/>
                <a:gd name="connsiteX4-833" fmla="*/ 0 w 10000"/>
                <a:gd name="connsiteY4-834" fmla="*/ 9992 h 9992"/>
                <a:gd name="connsiteX5-835" fmla="*/ 3374 w 10000"/>
                <a:gd name="connsiteY5-836" fmla="*/ 9776 h 9992"/>
                <a:gd name="connsiteX6-837" fmla="*/ 9269 w 10000"/>
                <a:gd name="connsiteY6-838" fmla="*/ 7548 h 99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9992">
                  <a:moveTo>
                    <a:pt x="9269" y="7548"/>
                  </a:moveTo>
                  <a:cubicBezTo>
                    <a:pt x="11192" y="3897"/>
                    <a:pt x="8890" y="1121"/>
                    <a:pt x="7331" y="385"/>
                  </a:cubicBezTo>
                  <a:cubicBezTo>
                    <a:pt x="5772" y="-350"/>
                    <a:pt x="4175" y="-9"/>
                    <a:pt x="3091" y="1228"/>
                  </a:cubicBezTo>
                  <a:cubicBezTo>
                    <a:pt x="1494" y="3050"/>
                    <a:pt x="1962" y="5301"/>
                    <a:pt x="1638" y="7040"/>
                  </a:cubicBezTo>
                  <a:cubicBezTo>
                    <a:pt x="1479" y="8351"/>
                    <a:pt x="1108" y="9033"/>
                    <a:pt x="0" y="9992"/>
                  </a:cubicBezTo>
                  <a:cubicBezTo>
                    <a:pt x="1396" y="9798"/>
                    <a:pt x="663" y="9955"/>
                    <a:pt x="3374" y="9776"/>
                  </a:cubicBezTo>
                  <a:cubicBezTo>
                    <a:pt x="6122" y="9776"/>
                    <a:pt x="7966" y="9615"/>
                    <a:pt x="9269" y="7548"/>
                  </a:cubicBezTo>
                  <a:close/>
                </a:path>
              </a:pathLst>
            </a:custGeom>
            <a:solidFill>
              <a:srgbClr val="F3B683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endParaRPr 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Flowchart: Connector 19"/>
            <p:cNvSpPr/>
            <p:nvPr/>
          </p:nvSpPr>
          <p:spPr>
            <a:xfrm rot="7183478">
              <a:off x="6409653" y="3597348"/>
              <a:ext cx="1496739" cy="1496738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Flowchart: Connector 20"/>
            <p:cNvSpPr/>
            <p:nvPr/>
          </p:nvSpPr>
          <p:spPr>
            <a:xfrm rot="7183478">
              <a:off x="6564131" y="3751826"/>
              <a:ext cx="1187783" cy="1187782"/>
            </a:xfrm>
            <a:prstGeom prst="flowChartConnector">
              <a:avLst/>
            </a:prstGeom>
            <a:solidFill>
              <a:srgbClr val="DA23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Block Arc 23"/>
            <p:cNvSpPr/>
            <p:nvPr/>
          </p:nvSpPr>
          <p:spPr>
            <a:xfrm rot="10126360" flipH="1">
              <a:off x="6187169" y="3374058"/>
              <a:ext cx="2078621" cy="2078622"/>
            </a:xfrm>
            <a:prstGeom prst="blockArc">
              <a:avLst>
                <a:gd name="adj1" fmla="val 14878076"/>
                <a:gd name="adj2" fmla="val 895592"/>
                <a:gd name="adj3" fmla="val 3986"/>
              </a:avLst>
            </a:prstGeom>
            <a:solidFill>
              <a:srgbClr val="DA231B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endParaRPr lang="id-ID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 rot="10458397" flipV="1">
              <a:off x="4229450" y="3522750"/>
              <a:ext cx="2171061" cy="1874368"/>
            </a:xfrm>
            <a:custGeom>
              <a:avLst/>
              <a:gdLst>
                <a:gd name="T0" fmla="*/ 565 w 565"/>
                <a:gd name="T1" fmla="*/ 193 h 449"/>
                <a:gd name="T2" fmla="*/ 372 w 565"/>
                <a:gd name="T3" fmla="*/ 0 h 449"/>
                <a:gd name="T4" fmla="*/ 178 w 565"/>
                <a:gd name="T5" fmla="*/ 193 h 449"/>
                <a:gd name="T6" fmla="*/ 233 w 565"/>
                <a:gd name="T7" fmla="*/ 328 h 449"/>
                <a:gd name="T8" fmla="*/ 0 w 565"/>
                <a:gd name="T9" fmla="*/ 337 h 449"/>
                <a:gd name="T10" fmla="*/ 272 w 565"/>
                <a:gd name="T11" fmla="*/ 449 h 449"/>
                <a:gd name="T12" fmla="*/ 551 w 565"/>
                <a:gd name="T13" fmla="*/ 266 h 449"/>
                <a:gd name="T14" fmla="*/ 565 w 565"/>
                <a:gd name="T15" fmla="*/ 193 h 449"/>
                <a:gd name="connsiteX0" fmla="*/ 8419 w 8419"/>
                <a:gd name="connsiteY0" fmla="*/ 4298 h 10000"/>
                <a:gd name="connsiteX1" fmla="*/ 5003 w 8419"/>
                <a:gd name="connsiteY1" fmla="*/ 0 h 10000"/>
                <a:gd name="connsiteX2" fmla="*/ 1569 w 8419"/>
                <a:gd name="connsiteY2" fmla="*/ 4298 h 10000"/>
                <a:gd name="connsiteX3" fmla="*/ 2543 w 8419"/>
                <a:gd name="connsiteY3" fmla="*/ 7305 h 10000"/>
                <a:gd name="connsiteX4" fmla="*/ 0 w 8419"/>
                <a:gd name="connsiteY4" fmla="*/ 9005 h 10000"/>
                <a:gd name="connsiteX5" fmla="*/ 3233 w 8419"/>
                <a:gd name="connsiteY5" fmla="*/ 10000 h 10000"/>
                <a:gd name="connsiteX6" fmla="*/ 8171 w 8419"/>
                <a:gd name="connsiteY6" fmla="*/ 5924 h 10000"/>
                <a:gd name="connsiteX7" fmla="*/ 8419 w 8419"/>
                <a:gd name="connsiteY7" fmla="*/ 4298 h 10000"/>
                <a:gd name="connsiteX0-1" fmla="*/ 9984 w 9984"/>
                <a:gd name="connsiteY0-2" fmla="*/ 4298 h 10000"/>
                <a:gd name="connsiteX1-3" fmla="*/ 5927 w 9984"/>
                <a:gd name="connsiteY1-4" fmla="*/ 0 h 10000"/>
                <a:gd name="connsiteX2-5" fmla="*/ 1848 w 9984"/>
                <a:gd name="connsiteY2-6" fmla="*/ 4298 h 10000"/>
                <a:gd name="connsiteX3-7" fmla="*/ 3005 w 9984"/>
                <a:gd name="connsiteY3-8" fmla="*/ 7305 h 10000"/>
                <a:gd name="connsiteX4-9" fmla="*/ 0 w 9984"/>
                <a:gd name="connsiteY4-10" fmla="*/ 9127 h 10000"/>
                <a:gd name="connsiteX5-11" fmla="*/ 3824 w 9984"/>
                <a:gd name="connsiteY5-12" fmla="*/ 10000 h 10000"/>
                <a:gd name="connsiteX6-13" fmla="*/ 9689 w 9984"/>
                <a:gd name="connsiteY6-14" fmla="*/ 5924 h 10000"/>
                <a:gd name="connsiteX7-15" fmla="*/ 9984 w 9984"/>
                <a:gd name="connsiteY7-16" fmla="*/ 4298 h 10000"/>
                <a:gd name="connsiteX0-17" fmla="*/ 10000 w 10000"/>
                <a:gd name="connsiteY0-18" fmla="*/ 4300 h 10002"/>
                <a:gd name="connsiteX1-19" fmla="*/ 5936 w 10000"/>
                <a:gd name="connsiteY1-20" fmla="*/ 2 h 10002"/>
                <a:gd name="connsiteX2-21" fmla="*/ 1772 w 10000"/>
                <a:gd name="connsiteY2-22" fmla="*/ 3880 h 10002"/>
                <a:gd name="connsiteX3-23" fmla="*/ 3010 w 10000"/>
                <a:gd name="connsiteY3-24" fmla="*/ 7307 h 10002"/>
                <a:gd name="connsiteX4-25" fmla="*/ 0 w 10000"/>
                <a:gd name="connsiteY4-26" fmla="*/ 9129 h 10002"/>
                <a:gd name="connsiteX5-27" fmla="*/ 3830 w 10000"/>
                <a:gd name="connsiteY5-28" fmla="*/ 10002 h 10002"/>
                <a:gd name="connsiteX6-29" fmla="*/ 9705 w 10000"/>
                <a:gd name="connsiteY6-30" fmla="*/ 5926 h 10002"/>
                <a:gd name="connsiteX7-31" fmla="*/ 10000 w 10000"/>
                <a:gd name="connsiteY7-32" fmla="*/ 4300 h 10002"/>
                <a:gd name="connsiteX0-33" fmla="*/ 10000 w 10000"/>
                <a:gd name="connsiteY0-34" fmla="*/ 4300 h 10002"/>
                <a:gd name="connsiteX1-35" fmla="*/ 5936 w 10000"/>
                <a:gd name="connsiteY1-36" fmla="*/ 2 h 10002"/>
                <a:gd name="connsiteX2-37" fmla="*/ 1772 w 10000"/>
                <a:gd name="connsiteY2-38" fmla="*/ 3880 h 10002"/>
                <a:gd name="connsiteX3-39" fmla="*/ 3010 w 10000"/>
                <a:gd name="connsiteY3-40" fmla="*/ 7307 h 10002"/>
                <a:gd name="connsiteX4-41" fmla="*/ 0 w 10000"/>
                <a:gd name="connsiteY4-42" fmla="*/ 9129 h 10002"/>
                <a:gd name="connsiteX5-43" fmla="*/ 3830 w 10000"/>
                <a:gd name="connsiteY5-44" fmla="*/ 10002 h 10002"/>
                <a:gd name="connsiteX6-45" fmla="*/ 9705 w 10000"/>
                <a:gd name="connsiteY6-46" fmla="*/ 5926 h 10002"/>
                <a:gd name="connsiteX7-47" fmla="*/ 10000 w 10000"/>
                <a:gd name="connsiteY7-48" fmla="*/ 4300 h 10002"/>
                <a:gd name="connsiteX0-49" fmla="*/ 10000 w 10000"/>
                <a:gd name="connsiteY0-50" fmla="*/ 4300 h 10002"/>
                <a:gd name="connsiteX1-51" fmla="*/ 5936 w 10000"/>
                <a:gd name="connsiteY1-52" fmla="*/ 2 h 10002"/>
                <a:gd name="connsiteX2-53" fmla="*/ 1772 w 10000"/>
                <a:gd name="connsiteY2-54" fmla="*/ 3880 h 10002"/>
                <a:gd name="connsiteX3-55" fmla="*/ 1670 w 10000"/>
                <a:gd name="connsiteY3-56" fmla="*/ 6378 h 10002"/>
                <a:gd name="connsiteX4-57" fmla="*/ 0 w 10000"/>
                <a:gd name="connsiteY4-58" fmla="*/ 9129 h 10002"/>
                <a:gd name="connsiteX5-59" fmla="*/ 3830 w 10000"/>
                <a:gd name="connsiteY5-60" fmla="*/ 10002 h 10002"/>
                <a:gd name="connsiteX6-61" fmla="*/ 9705 w 10000"/>
                <a:gd name="connsiteY6-62" fmla="*/ 5926 h 10002"/>
                <a:gd name="connsiteX7-63" fmla="*/ 10000 w 10000"/>
                <a:gd name="connsiteY7-64" fmla="*/ 4300 h 10002"/>
                <a:gd name="connsiteX0-65" fmla="*/ 10000 w 10000"/>
                <a:gd name="connsiteY0-66" fmla="*/ 4377 h 10079"/>
                <a:gd name="connsiteX1-67" fmla="*/ 5936 w 10000"/>
                <a:gd name="connsiteY1-68" fmla="*/ 79 h 10079"/>
                <a:gd name="connsiteX2-69" fmla="*/ 2396 w 10000"/>
                <a:gd name="connsiteY2-70" fmla="*/ 1954 h 10079"/>
                <a:gd name="connsiteX3-71" fmla="*/ 1670 w 10000"/>
                <a:gd name="connsiteY3-72" fmla="*/ 6455 h 10079"/>
                <a:gd name="connsiteX4-73" fmla="*/ 0 w 10000"/>
                <a:gd name="connsiteY4-74" fmla="*/ 9206 h 10079"/>
                <a:gd name="connsiteX5-75" fmla="*/ 3830 w 10000"/>
                <a:gd name="connsiteY5-76" fmla="*/ 10079 h 10079"/>
                <a:gd name="connsiteX6-77" fmla="*/ 9705 w 10000"/>
                <a:gd name="connsiteY6-78" fmla="*/ 6003 h 10079"/>
                <a:gd name="connsiteX7-79" fmla="*/ 10000 w 10000"/>
                <a:gd name="connsiteY7-80" fmla="*/ 4377 h 10079"/>
                <a:gd name="connsiteX0-81" fmla="*/ 10000 w 10000"/>
                <a:gd name="connsiteY0-82" fmla="*/ 4283 h 9985"/>
                <a:gd name="connsiteX1-83" fmla="*/ 6916 w 10000"/>
                <a:gd name="connsiteY1-84" fmla="*/ 84 h 9985"/>
                <a:gd name="connsiteX2-85" fmla="*/ 2396 w 10000"/>
                <a:gd name="connsiteY2-86" fmla="*/ 1860 h 9985"/>
                <a:gd name="connsiteX3-87" fmla="*/ 1670 w 10000"/>
                <a:gd name="connsiteY3-88" fmla="*/ 6361 h 9985"/>
                <a:gd name="connsiteX4-89" fmla="*/ 0 w 10000"/>
                <a:gd name="connsiteY4-90" fmla="*/ 9112 h 9985"/>
                <a:gd name="connsiteX5-91" fmla="*/ 3830 w 10000"/>
                <a:gd name="connsiteY5-92" fmla="*/ 9985 h 9985"/>
                <a:gd name="connsiteX6-93" fmla="*/ 9705 w 10000"/>
                <a:gd name="connsiteY6-94" fmla="*/ 5909 h 9985"/>
                <a:gd name="connsiteX7-95" fmla="*/ 10000 w 10000"/>
                <a:gd name="connsiteY7-96" fmla="*/ 4283 h 9985"/>
                <a:gd name="connsiteX0-97" fmla="*/ 10000 w 10000"/>
                <a:gd name="connsiteY0-98" fmla="*/ 4289 h 10000"/>
                <a:gd name="connsiteX1-99" fmla="*/ 6916 w 10000"/>
                <a:gd name="connsiteY1-100" fmla="*/ 84 h 10000"/>
                <a:gd name="connsiteX2-101" fmla="*/ 2396 w 10000"/>
                <a:gd name="connsiteY2-102" fmla="*/ 1863 h 10000"/>
                <a:gd name="connsiteX3-103" fmla="*/ 1670 w 10000"/>
                <a:gd name="connsiteY3-104" fmla="*/ 6371 h 10000"/>
                <a:gd name="connsiteX4-105" fmla="*/ 0 w 10000"/>
                <a:gd name="connsiteY4-106" fmla="*/ 9126 h 10000"/>
                <a:gd name="connsiteX5-107" fmla="*/ 3830 w 10000"/>
                <a:gd name="connsiteY5-108" fmla="*/ 10000 h 10000"/>
                <a:gd name="connsiteX6-109" fmla="*/ 9705 w 10000"/>
                <a:gd name="connsiteY6-110" fmla="*/ 5918 h 10000"/>
                <a:gd name="connsiteX7-111" fmla="*/ 10000 w 10000"/>
                <a:gd name="connsiteY7-112" fmla="*/ 4289 h 10000"/>
                <a:gd name="connsiteX0-113" fmla="*/ 10000 w 10000"/>
                <a:gd name="connsiteY0-114" fmla="*/ 4283 h 9994"/>
                <a:gd name="connsiteX1-115" fmla="*/ 6916 w 10000"/>
                <a:gd name="connsiteY1-116" fmla="*/ 78 h 9994"/>
                <a:gd name="connsiteX2-117" fmla="*/ 2396 w 10000"/>
                <a:gd name="connsiteY2-118" fmla="*/ 1857 h 9994"/>
                <a:gd name="connsiteX3-119" fmla="*/ 1670 w 10000"/>
                <a:gd name="connsiteY3-120" fmla="*/ 6365 h 9994"/>
                <a:gd name="connsiteX4-121" fmla="*/ 0 w 10000"/>
                <a:gd name="connsiteY4-122" fmla="*/ 9120 h 9994"/>
                <a:gd name="connsiteX5-123" fmla="*/ 3830 w 10000"/>
                <a:gd name="connsiteY5-124" fmla="*/ 9994 h 9994"/>
                <a:gd name="connsiteX6-125" fmla="*/ 9705 w 10000"/>
                <a:gd name="connsiteY6-126" fmla="*/ 5912 h 9994"/>
                <a:gd name="connsiteX7-127" fmla="*/ 10000 w 10000"/>
                <a:gd name="connsiteY7-128" fmla="*/ 4283 h 9994"/>
                <a:gd name="connsiteX0-129" fmla="*/ 10000 w 10000"/>
                <a:gd name="connsiteY0-130" fmla="*/ 4286 h 10000"/>
                <a:gd name="connsiteX1-131" fmla="*/ 6916 w 10000"/>
                <a:gd name="connsiteY1-132" fmla="*/ 78 h 10000"/>
                <a:gd name="connsiteX2-133" fmla="*/ 2396 w 10000"/>
                <a:gd name="connsiteY2-134" fmla="*/ 1858 h 10000"/>
                <a:gd name="connsiteX3-135" fmla="*/ 1670 w 10000"/>
                <a:gd name="connsiteY3-136" fmla="*/ 6369 h 10000"/>
                <a:gd name="connsiteX4-137" fmla="*/ 0 w 10000"/>
                <a:gd name="connsiteY4-138" fmla="*/ 9125 h 10000"/>
                <a:gd name="connsiteX5-139" fmla="*/ 3830 w 10000"/>
                <a:gd name="connsiteY5-140" fmla="*/ 10000 h 10000"/>
                <a:gd name="connsiteX6-141" fmla="*/ 9705 w 10000"/>
                <a:gd name="connsiteY6-142" fmla="*/ 5916 h 10000"/>
                <a:gd name="connsiteX7-143" fmla="*/ 10000 w 10000"/>
                <a:gd name="connsiteY7-144" fmla="*/ 4286 h 10000"/>
                <a:gd name="connsiteX0-145" fmla="*/ 10000 w 10000"/>
                <a:gd name="connsiteY0-146" fmla="*/ 4438 h 10152"/>
                <a:gd name="connsiteX1-147" fmla="*/ 6916 w 10000"/>
                <a:gd name="connsiteY1-148" fmla="*/ 230 h 10152"/>
                <a:gd name="connsiteX2-149" fmla="*/ 3151 w 10000"/>
                <a:gd name="connsiteY2-150" fmla="*/ 1099 h 10152"/>
                <a:gd name="connsiteX3-151" fmla="*/ 1670 w 10000"/>
                <a:gd name="connsiteY3-152" fmla="*/ 6521 h 10152"/>
                <a:gd name="connsiteX4-153" fmla="*/ 0 w 10000"/>
                <a:gd name="connsiteY4-154" fmla="*/ 9277 h 10152"/>
                <a:gd name="connsiteX5-155" fmla="*/ 3830 w 10000"/>
                <a:gd name="connsiteY5-156" fmla="*/ 10152 h 10152"/>
                <a:gd name="connsiteX6-157" fmla="*/ 9705 w 10000"/>
                <a:gd name="connsiteY6-158" fmla="*/ 6068 h 10152"/>
                <a:gd name="connsiteX7-159" fmla="*/ 10000 w 10000"/>
                <a:gd name="connsiteY7-160" fmla="*/ 4438 h 10152"/>
                <a:gd name="connsiteX0-161" fmla="*/ 10000 w 10000"/>
                <a:gd name="connsiteY0-162" fmla="*/ 4456 h 10170"/>
                <a:gd name="connsiteX1-163" fmla="*/ 6916 w 10000"/>
                <a:gd name="connsiteY1-164" fmla="*/ 248 h 10170"/>
                <a:gd name="connsiteX2-165" fmla="*/ 3151 w 10000"/>
                <a:gd name="connsiteY2-166" fmla="*/ 1117 h 10170"/>
                <a:gd name="connsiteX3-167" fmla="*/ 1670 w 10000"/>
                <a:gd name="connsiteY3-168" fmla="*/ 6539 h 10170"/>
                <a:gd name="connsiteX4-169" fmla="*/ 0 w 10000"/>
                <a:gd name="connsiteY4-170" fmla="*/ 9295 h 10170"/>
                <a:gd name="connsiteX5-171" fmla="*/ 3830 w 10000"/>
                <a:gd name="connsiteY5-172" fmla="*/ 10170 h 10170"/>
                <a:gd name="connsiteX6-173" fmla="*/ 9705 w 10000"/>
                <a:gd name="connsiteY6-174" fmla="*/ 6086 h 10170"/>
                <a:gd name="connsiteX7-175" fmla="*/ 10000 w 10000"/>
                <a:gd name="connsiteY7-176" fmla="*/ 4456 h 10170"/>
                <a:gd name="connsiteX0-177" fmla="*/ 10000 w 10000"/>
                <a:gd name="connsiteY0-178" fmla="*/ 4399 h 10113"/>
                <a:gd name="connsiteX1-179" fmla="*/ 7472 w 10000"/>
                <a:gd name="connsiteY1-180" fmla="*/ 274 h 10113"/>
                <a:gd name="connsiteX2-181" fmla="*/ 3151 w 10000"/>
                <a:gd name="connsiteY2-182" fmla="*/ 1060 h 10113"/>
                <a:gd name="connsiteX3-183" fmla="*/ 1670 w 10000"/>
                <a:gd name="connsiteY3-184" fmla="*/ 6482 h 10113"/>
                <a:gd name="connsiteX4-185" fmla="*/ 0 w 10000"/>
                <a:gd name="connsiteY4-186" fmla="*/ 9238 h 10113"/>
                <a:gd name="connsiteX5-187" fmla="*/ 3830 w 10000"/>
                <a:gd name="connsiteY5-188" fmla="*/ 10113 h 10113"/>
                <a:gd name="connsiteX6-189" fmla="*/ 9705 w 10000"/>
                <a:gd name="connsiteY6-190" fmla="*/ 6029 h 10113"/>
                <a:gd name="connsiteX7-191" fmla="*/ 10000 w 10000"/>
                <a:gd name="connsiteY7-192" fmla="*/ 4399 h 10113"/>
                <a:gd name="connsiteX0-193" fmla="*/ 10000 w 10000"/>
                <a:gd name="connsiteY0-194" fmla="*/ 4379 h 10093"/>
                <a:gd name="connsiteX1-195" fmla="*/ 7472 w 10000"/>
                <a:gd name="connsiteY1-196" fmla="*/ 254 h 10093"/>
                <a:gd name="connsiteX2-197" fmla="*/ 3151 w 10000"/>
                <a:gd name="connsiteY2-198" fmla="*/ 1040 h 10093"/>
                <a:gd name="connsiteX3-199" fmla="*/ 1670 w 10000"/>
                <a:gd name="connsiteY3-200" fmla="*/ 6462 h 10093"/>
                <a:gd name="connsiteX4-201" fmla="*/ 0 w 10000"/>
                <a:gd name="connsiteY4-202" fmla="*/ 9218 h 10093"/>
                <a:gd name="connsiteX5-203" fmla="*/ 3830 w 10000"/>
                <a:gd name="connsiteY5-204" fmla="*/ 10093 h 10093"/>
                <a:gd name="connsiteX6-205" fmla="*/ 9705 w 10000"/>
                <a:gd name="connsiteY6-206" fmla="*/ 6009 h 10093"/>
                <a:gd name="connsiteX7-207" fmla="*/ 10000 w 10000"/>
                <a:gd name="connsiteY7-208" fmla="*/ 4379 h 10093"/>
                <a:gd name="connsiteX0-209" fmla="*/ 10000 w 10000"/>
                <a:gd name="connsiteY0-210" fmla="*/ 4393 h 10107"/>
                <a:gd name="connsiteX1-211" fmla="*/ 7472 w 10000"/>
                <a:gd name="connsiteY1-212" fmla="*/ 268 h 10107"/>
                <a:gd name="connsiteX2-213" fmla="*/ 3151 w 10000"/>
                <a:gd name="connsiteY2-214" fmla="*/ 1054 h 10107"/>
                <a:gd name="connsiteX3-215" fmla="*/ 1670 w 10000"/>
                <a:gd name="connsiteY3-216" fmla="*/ 6476 h 10107"/>
                <a:gd name="connsiteX4-217" fmla="*/ 0 w 10000"/>
                <a:gd name="connsiteY4-218" fmla="*/ 9232 h 10107"/>
                <a:gd name="connsiteX5-219" fmla="*/ 3830 w 10000"/>
                <a:gd name="connsiteY5-220" fmla="*/ 10107 h 10107"/>
                <a:gd name="connsiteX6-221" fmla="*/ 9705 w 10000"/>
                <a:gd name="connsiteY6-222" fmla="*/ 6023 h 10107"/>
                <a:gd name="connsiteX7-223" fmla="*/ 10000 w 10000"/>
                <a:gd name="connsiteY7-224" fmla="*/ 4393 h 10107"/>
                <a:gd name="connsiteX0-225" fmla="*/ 10000 w 10000"/>
                <a:gd name="connsiteY0-226" fmla="*/ 4400 h 10114"/>
                <a:gd name="connsiteX1-227" fmla="*/ 7472 w 10000"/>
                <a:gd name="connsiteY1-228" fmla="*/ 275 h 10114"/>
                <a:gd name="connsiteX2-229" fmla="*/ 3151 w 10000"/>
                <a:gd name="connsiteY2-230" fmla="*/ 1061 h 10114"/>
                <a:gd name="connsiteX3-231" fmla="*/ 1670 w 10000"/>
                <a:gd name="connsiteY3-232" fmla="*/ 6483 h 10114"/>
                <a:gd name="connsiteX4-233" fmla="*/ 0 w 10000"/>
                <a:gd name="connsiteY4-234" fmla="*/ 9239 h 10114"/>
                <a:gd name="connsiteX5-235" fmla="*/ 3830 w 10000"/>
                <a:gd name="connsiteY5-236" fmla="*/ 10114 h 10114"/>
                <a:gd name="connsiteX6-237" fmla="*/ 9705 w 10000"/>
                <a:gd name="connsiteY6-238" fmla="*/ 6030 h 10114"/>
                <a:gd name="connsiteX7-239" fmla="*/ 10000 w 10000"/>
                <a:gd name="connsiteY7-240" fmla="*/ 4400 h 10114"/>
                <a:gd name="connsiteX0-241" fmla="*/ 10000 w 10000"/>
                <a:gd name="connsiteY0-242" fmla="*/ 4400 h 9807"/>
                <a:gd name="connsiteX1-243" fmla="*/ 7472 w 10000"/>
                <a:gd name="connsiteY1-244" fmla="*/ 275 h 9807"/>
                <a:gd name="connsiteX2-245" fmla="*/ 3151 w 10000"/>
                <a:gd name="connsiteY2-246" fmla="*/ 1061 h 9807"/>
                <a:gd name="connsiteX3-247" fmla="*/ 1670 w 10000"/>
                <a:gd name="connsiteY3-248" fmla="*/ 6483 h 9807"/>
                <a:gd name="connsiteX4-249" fmla="*/ 0 w 10000"/>
                <a:gd name="connsiteY4-250" fmla="*/ 9239 h 9807"/>
                <a:gd name="connsiteX5-251" fmla="*/ 3409 w 10000"/>
                <a:gd name="connsiteY5-252" fmla="*/ 9061 h 9807"/>
                <a:gd name="connsiteX6-253" fmla="*/ 9705 w 10000"/>
                <a:gd name="connsiteY6-254" fmla="*/ 6030 h 9807"/>
                <a:gd name="connsiteX7-255" fmla="*/ 10000 w 10000"/>
                <a:gd name="connsiteY7-256" fmla="*/ 4400 h 9807"/>
                <a:gd name="connsiteX0-257" fmla="*/ 10000 w 10000"/>
                <a:gd name="connsiteY0-258" fmla="*/ 4487 h 10253"/>
                <a:gd name="connsiteX1-259" fmla="*/ 7472 w 10000"/>
                <a:gd name="connsiteY1-260" fmla="*/ 280 h 10253"/>
                <a:gd name="connsiteX2-261" fmla="*/ 3151 w 10000"/>
                <a:gd name="connsiteY2-262" fmla="*/ 1082 h 10253"/>
                <a:gd name="connsiteX3-263" fmla="*/ 1670 w 10000"/>
                <a:gd name="connsiteY3-264" fmla="*/ 6611 h 10253"/>
                <a:gd name="connsiteX4-265" fmla="*/ 0 w 10000"/>
                <a:gd name="connsiteY4-266" fmla="*/ 9421 h 10253"/>
                <a:gd name="connsiteX5-267" fmla="*/ 3409 w 10000"/>
                <a:gd name="connsiteY5-268" fmla="*/ 9239 h 10253"/>
                <a:gd name="connsiteX6-269" fmla="*/ 9705 w 10000"/>
                <a:gd name="connsiteY6-270" fmla="*/ 6149 h 10253"/>
                <a:gd name="connsiteX7-271" fmla="*/ 10000 w 10000"/>
                <a:gd name="connsiteY7-272" fmla="*/ 4487 h 10253"/>
                <a:gd name="connsiteX0-273" fmla="*/ 10000 w 10000"/>
                <a:gd name="connsiteY0-274" fmla="*/ 4487 h 10253"/>
                <a:gd name="connsiteX1-275" fmla="*/ 7472 w 10000"/>
                <a:gd name="connsiteY1-276" fmla="*/ 280 h 10253"/>
                <a:gd name="connsiteX2-277" fmla="*/ 3151 w 10000"/>
                <a:gd name="connsiteY2-278" fmla="*/ 1082 h 10253"/>
                <a:gd name="connsiteX3-279" fmla="*/ 1670 w 10000"/>
                <a:gd name="connsiteY3-280" fmla="*/ 6611 h 10253"/>
                <a:gd name="connsiteX4-281" fmla="*/ 0 w 10000"/>
                <a:gd name="connsiteY4-282" fmla="*/ 9421 h 10253"/>
                <a:gd name="connsiteX5-283" fmla="*/ 3409 w 10000"/>
                <a:gd name="connsiteY5-284" fmla="*/ 9239 h 10253"/>
                <a:gd name="connsiteX6-285" fmla="*/ 9705 w 10000"/>
                <a:gd name="connsiteY6-286" fmla="*/ 6149 h 10253"/>
                <a:gd name="connsiteX7-287" fmla="*/ 10000 w 10000"/>
                <a:gd name="connsiteY7-288" fmla="*/ 4487 h 10253"/>
                <a:gd name="connsiteX0-289" fmla="*/ 10000 w 10000"/>
                <a:gd name="connsiteY0-290" fmla="*/ 4487 h 10253"/>
                <a:gd name="connsiteX1-291" fmla="*/ 7472 w 10000"/>
                <a:gd name="connsiteY1-292" fmla="*/ 280 h 10253"/>
                <a:gd name="connsiteX2-293" fmla="*/ 3151 w 10000"/>
                <a:gd name="connsiteY2-294" fmla="*/ 1082 h 10253"/>
                <a:gd name="connsiteX3-295" fmla="*/ 1670 w 10000"/>
                <a:gd name="connsiteY3-296" fmla="*/ 6611 h 10253"/>
                <a:gd name="connsiteX4-297" fmla="*/ 0 w 10000"/>
                <a:gd name="connsiteY4-298" fmla="*/ 9421 h 10253"/>
                <a:gd name="connsiteX5-299" fmla="*/ 3409 w 10000"/>
                <a:gd name="connsiteY5-300" fmla="*/ 9239 h 10253"/>
                <a:gd name="connsiteX6-301" fmla="*/ 9705 w 10000"/>
                <a:gd name="connsiteY6-302" fmla="*/ 6149 h 10253"/>
                <a:gd name="connsiteX7-303" fmla="*/ 10000 w 10000"/>
                <a:gd name="connsiteY7-304" fmla="*/ 4487 h 10253"/>
                <a:gd name="connsiteX0-305" fmla="*/ 10000 w 10000"/>
                <a:gd name="connsiteY0-306" fmla="*/ 4487 h 10253"/>
                <a:gd name="connsiteX1-307" fmla="*/ 7472 w 10000"/>
                <a:gd name="connsiteY1-308" fmla="*/ 280 h 10253"/>
                <a:gd name="connsiteX2-309" fmla="*/ 3151 w 10000"/>
                <a:gd name="connsiteY2-310" fmla="*/ 1082 h 10253"/>
                <a:gd name="connsiteX3-311" fmla="*/ 1670 w 10000"/>
                <a:gd name="connsiteY3-312" fmla="*/ 6611 h 10253"/>
                <a:gd name="connsiteX4-313" fmla="*/ 0 w 10000"/>
                <a:gd name="connsiteY4-314" fmla="*/ 9421 h 10253"/>
                <a:gd name="connsiteX5-315" fmla="*/ 3409 w 10000"/>
                <a:gd name="connsiteY5-316" fmla="*/ 9239 h 10253"/>
                <a:gd name="connsiteX6-317" fmla="*/ 9705 w 10000"/>
                <a:gd name="connsiteY6-318" fmla="*/ 6149 h 10253"/>
                <a:gd name="connsiteX7-319" fmla="*/ 10000 w 10000"/>
                <a:gd name="connsiteY7-320" fmla="*/ 4487 h 10253"/>
                <a:gd name="connsiteX0-321" fmla="*/ 10000 w 10000"/>
                <a:gd name="connsiteY0-322" fmla="*/ 4487 h 10253"/>
                <a:gd name="connsiteX1-323" fmla="*/ 7472 w 10000"/>
                <a:gd name="connsiteY1-324" fmla="*/ 280 h 10253"/>
                <a:gd name="connsiteX2-325" fmla="*/ 3151 w 10000"/>
                <a:gd name="connsiteY2-326" fmla="*/ 1082 h 10253"/>
                <a:gd name="connsiteX3-327" fmla="*/ 1670 w 10000"/>
                <a:gd name="connsiteY3-328" fmla="*/ 6611 h 10253"/>
                <a:gd name="connsiteX4-329" fmla="*/ 0 w 10000"/>
                <a:gd name="connsiteY4-330" fmla="*/ 9421 h 10253"/>
                <a:gd name="connsiteX5-331" fmla="*/ 3409 w 10000"/>
                <a:gd name="connsiteY5-332" fmla="*/ 9239 h 10253"/>
                <a:gd name="connsiteX6-333" fmla="*/ 9705 w 10000"/>
                <a:gd name="connsiteY6-334" fmla="*/ 6149 h 10253"/>
                <a:gd name="connsiteX7-335" fmla="*/ 10000 w 10000"/>
                <a:gd name="connsiteY7-336" fmla="*/ 4487 h 10253"/>
                <a:gd name="connsiteX0-337" fmla="*/ 10000 w 10000"/>
                <a:gd name="connsiteY0-338" fmla="*/ 4487 h 9970"/>
                <a:gd name="connsiteX1-339" fmla="*/ 7472 w 10000"/>
                <a:gd name="connsiteY1-340" fmla="*/ 280 h 9970"/>
                <a:gd name="connsiteX2-341" fmla="*/ 3151 w 10000"/>
                <a:gd name="connsiteY2-342" fmla="*/ 1082 h 9970"/>
                <a:gd name="connsiteX3-343" fmla="*/ 1670 w 10000"/>
                <a:gd name="connsiteY3-344" fmla="*/ 6611 h 9970"/>
                <a:gd name="connsiteX4-345" fmla="*/ 0 w 10000"/>
                <a:gd name="connsiteY4-346" fmla="*/ 9421 h 9970"/>
                <a:gd name="connsiteX5-347" fmla="*/ 3409 w 10000"/>
                <a:gd name="connsiteY5-348" fmla="*/ 9239 h 9970"/>
                <a:gd name="connsiteX6-349" fmla="*/ 9705 w 10000"/>
                <a:gd name="connsiteY6-350" fmla="*/ 6149 h 9970"/>
                <a:gd name="connsiteX7-351" fmla="*/ 10000 w 10000"/>
                <a:gd name="connsiteY7-352" fmla="*/ 4487 h 9970"/>
                <a:gd name="connsiteX0-353" fmla="*/ 10000 w 10000"/>
                <a:gd name="connsiteY0-354" fmla="*/ 4501 h 9449"/>
                <a:gd name="connsiteX1-355" fmla="*/ 7472 w 10000"/>
                <a:gd name="connsiteY1-356" fmla="*/ 281 h 9449"/>
                <a:gd name="connsiteX2-357" fmla="*/ 3151 w 10000"/>
                <a:gd name="connsiteY2-358" fmla="*/ 1085 h 9449"/>
                <a:gd name="connsiteX3-359" fmla="*/ 1670 w 10000"/>
                <a:gd name="connsiteY3-360" fmla="*/ 6631 h 9449"/>
                <a:gd name="connsiteX4-361" fmla="*/ 0 w 10000"/>
                <a:gd name="connsiteY4-362" fmla="*/ 9449 h 9449"/>
                <a:gd name="connsiteX5-363" fmla="*/ 3409 w 10000"/>
                <a:gd name="connsiteY5-364" fmla="*/ 9267 h 9449"/>
                <a:gd name="connsiteX6-365" fmla="*/ 9705 w 10000"/>
                <a:gd name="connsiteY6-366" fmla="*/ 6168 h 9449"/>
                <a:gd name="connsiteX7-367" fmla="*/ 10000 w 10000"/>
                <a:gd name="connsiteY7-368" fmla="*/ 4501 h 9449"/>
                <a:gd name="connsiteX0-369" fmla="*/ 10000 w 10000"/>
                <a:gd name="connsiteY0-370" fmla="*/ 4764 h 10032"/>
                <a:gd name="connsiteX1-371" fmla="*/ 7472 w 10000"/>
                <a:gd name="connsiteY1-372" fmla="*/ 298 h 10032"/>
                <a:gd name="connsiteX2-373" fmla="*/ 3151 w 10000"/>
                <a:gd name="connsiteY2-374" fmla="*/ 1149 h 10032"/>
                <a:gd name="connsiteX3-375" fmla="*/ 1670 w 10000"/>
                <a:gd name="connsiteY3-376" fmla="*/ 7019 h 10032"/>
                <a:gd name="connsiteX4-377" fmla="*/ 0 w 10000"/>
                <a:gd name="connsiteY4-378" fmla="*/ 10001 h 10032"/>
                <a:gd name="connsiteX5-379" fmla="*/ 3409 w 10000"/>
                <a:gd name="connsiteY5-380" fmla="*/ 9808 h 10032"/>
                <a:gd name="connsiteX6-381" fmla="*/ 9705 w 10000"/>
                <a:gd name="connsiteY6-382" fmla="*/ 6529 h 10032"/>
                <a:gd name="connsiteX7-383" fmla="*/ 10000 w 10000"/>
                <a:gd name="connsiteY7-384" fmla="*/ 4764 h 10032"/>
                <a:gd name="connsiteX0-385" fmla="*/ 10000 w 10000"/>
                <a:gd name="connsiteY0-386" fmla="*/ 4764 h 10071"/>
                <a:gd name="connsiteX1-387" fmla="*/ 7472 w 10000"/>
                <a:gd name="connsiteY1-388" fmla="*/ 298 h 10071"/>
                <a:gd name="connsiteX2-389" fmla="*/ 3151 w 10000"/>
                <a:gd name="connsiteY2-390" fmla="*/ 1149 h 10071"/>
                <a:gd name="connsiteX3-391" fmla="*/ 1670 w 10000"/>
                <a:gd name="connsiteY3-392" fmla="*/ 7019 h 10071"/>
                <a:gd name="connsiteX4-393" fmla="*/ 0 w 10000"/>
                <a:gd name="connsiteY4-394" fmla="*/ 10001 h 10071"/>
                <a:gd name="connsiteX5-395" fmla="*/ 3409 w 10000"/>
                <a:gd name="connsiteY5-396" fmla="*/ 9808 h 10071"/>
                <a:gd name="connsiteX6-397" fmla="*/ 9705 w 10000"/>
                <a:gd name="connsiteY6-398" fmla="*/ 6529 h 10071"/>
                <a:gd name="connsiteX7-399" fmla="*/ 10000 w 10000"/>
                <a:gd name="connsiteY7-400" fmla="*/ 4764 h 10071"/>
                <a:gd name="connsiteX0-401" fmla="*/ 10000 w 10000"/>
                <a:gd name="connsiteY0-402" fmla="*/ 4764 h 10001"/>
                <a:gd name="connsiteX1-403" fmla="*/ 7472 w 10000"/>
                <a:gd name="connsiteY1-404" fmla="*/ 298 h 10001"/>
                <a:gd name="connsiteX2-405" fmla="*/ 3151 w 10000"/>
                <a:gd name="connsiteY2-406" fmla="*/ 1149 h 10001"/>
                <a:gd name="connsiteX3-407" fmla="*/ 1670 w 10000"/>
                <a:gd name="connsiteY3-408" fmla="*/ 7019 h 10001"/>
                <a:gd name="connsiteX4-409" fmla="*/ 0 w 10000"/>
                <a:gd name="connsiteY4-410" fmla="*/ 10001 h 10001"/>
                <a:gd name="connsiteX5-411" fmla="*/ 3409 w 10000"/>
                <a:gd name="connsiteY5-412" fmla="*/ 9808 h 10001"/>
                <a:gd name="connsiteX6-413" fmla="*/ 9705 w 10000"/>
                <a:gd name="connsiteY6-414" fmla="*/ 6529 h 10001"/>
                <a:gd name="connsiteX7-415" fmla="*/ 10000 w 10000"/>
                <a:gd name="connsiteY7-416" fmla="*/ 4764 h 10001"/>
                <a:gd name="connsiteX0-417" fmla="*/ 10000 w 10000"/>
                <a:gd name="connsiteY0-418" fmla="*/ 4764 h 10022"/>
                <a:gd name="connsiteX1-419" fmla="*/ 7472 w 10000"/>
                <a:gd name="connsiteY1-420" fmla="*/ 298 h 10022"/>
                <a:gd name="connsiteX2-421" fmla="*/ 3151 w 10000"/>
                <a:gd name="connsiteY2-422" fmla="*/ 1149 h 10022"/>
                <a:gd name="connsiteX3-423" fmla="*/ 1670 w 10000"/>
                <a:gd name="connsiteY3-424" fmla="*/ 7019 h 10022"/>
                <a:gd name="connsiteX4-425" fmla="*/ 0 w 10000"/>
                <a:gd name="connsiteY4-426" fmla="*/ 10001 h 10022"/>
                <a:gd name="connsiteX5-427" fmla="*/ 3409 w 10000"/>
                <a:gd name="connsiteY5-428" fmla="*/ 9808 h 10022"/>
                <a:gd name="connsiteX6-429" fmla="*/ 9705 w 10000"/>
                <a:gd name="connsiteY6-430" fmla="*/ 6529 h 10022"/>
                <a:gd name="connsiteX7-431" fmla="*/ 10000 w 10000"/>
                <a:gd name="connsiteY7-432" fmla="*/ 4764 h 10022"/>
                <a:gd name="connsiteX0-433" fmla="*/ 10000 w 10000"/>
                <a:gd name="connsiteY0-434" fmla="*/ 4764 h 10056"/>
                <a:gd name="connsiteX1-435" fmla="*/ 7472 w 10000"/>
                <a:gd name="connsiteY1-436" fmla="*/ 298 h 10056"/>
                <a:gd name="connsiteX2-437" fmla="*/ 3151 w 10000"/>
                <a:gd name="connsiteY2-438" fmla="*/ 1149 h 10056"/>
                <a:gd name="connsiteX3-439" fmla="*/ 1670 w 10000"/>
                <a:gd name="connsiteY3-440" fmla="*/ 7019 h 10056"/>
                <a:gd name="connsiteX4-441" fmla="*/ 0 w 10000"/>
                <a:gd name="connsiteY4-442" fmla="*/ 10001 h 10056"/>
                <a:gd name="connsiteX5-443" fmla="*/ 3409 w 10000"/>
                <a:gd name="connsiteY5-444" fmla="*/ 9808 h 10056"/>
                <a:gd name="connsiteX6-445" fmla="*/ 9705 w 10000"/>
                <a:gd name="connsiteY6-446" fmla="*/ 6529 h 10056"/>
                <a:gd name="connsiteX7-447" fmla="*/ 10000 w 10000"/>
                <a:gd name="connsiteY7-448" fmla="*/ 4764 h 10056"/>
                <a:gd name="connsiteX0-449" fmla="*/ 10000 w 10000"/>
                <a:gd name="connsiteY0-450" fmla="*/ 4764 h 10046"/>
                <a:gd name="connsiteX1-451" fmla="*/ 7472 w 10000"/>
                <a:gd name="connsiteY1-452" fmla="*/ 298 h 10046"/>
                <a:gd name="connsiteX2-453" fmla="*/ 3151 w 10000"/>
                <a:gd name="connsiteY2-454" fmla="*/ 1149 h 10046"/>
                <a:gd name="connsiteX3-455" fmla="*/ 1670 w 10000"/>
                <a:gd name="connsiteY3-456" fmla="*/ 7019 h 10046"/>
                <a:gd name="connsiteX4-457" fmla="*/ 0 w 10000"/>
                <a:gd name="connsiteY4-458" fmla="*/ 10001 h 10046"/>
                <a:gd name="connsiteX5-459" fmla="*/ 3409 w 10000"/>
                <a:gd name="connsiteY5-460" fmla="*/ 9808 h 10046"/>
                <a:gd name="connsiteX6-461" fmla="*/ 9705 w 10000"/>
                <a:gd name="connsiteY6-462" fmla="*/ 6529 h 10046"/>
                <a:gd name="connsiteX7-463" fmla="*/ 10000 w 10000"/>
                <a:gd name="connsiteY7-464" fmla="*/ 4764 h 10046"/>
                <a:gd name="connsiteX0-465" fmla="*/ 10000 w 10000"/>
                <a:gd name="connsiteY0-466" fmla="*/ 4764 h 10037"/>
                <a:gd name="connsiteX1-467" fmla="*/ 7472 w 10000"/>
                <a:gd name="connsiteY1-468" fmla="*/ 298 h 10037"/>
                <a:gd name="connsiteX2-469" fmla="*/ 3151 w 10000"/>
                <a:gd name="connsiteY2-470" fmla="*/ 1149 h 10037"/>
                <a:gd name="connsiteX3-471" fmla="*/ 1670 w 10000"/>
                <a:gd name="connsiteY3-472" fmla="*/ 7019 h 10037"/>
                <a:gd name="connsiteX4-473" fmla="*/ 0 w 10000"/>
                <a:gd name="connsiteY4-474" fmla="*/ 10001 h 10037"/>
                <a:gd name="connsiteX5-475" fmla="*/ 3438 w 10000"/>
                <a:gd name="connsiteY5-476" fmla="*/ 9783 h 10037"/>
                <a:gd name="connsiteX6-477" fmla="*/ 9705 w 10000"/>
                <a:gd name="connsiteY6-478" fmla="*/ 6529 h 10037"/>
                <a:gd name="connsiteX7-479" fmla="*/ 10000 w 10000"/>
                <a:gd name="connsiteY7-480" fmla="*/ 4764 h 10037"/>
                <a:gd name="connsiteX0-481" fmla="*/ 10000 w 10000"/>
                <a:gd name="connsiteY0-482" fmla="*/ 4764 h 10076"/>
                <a:gd name="connsiteX1-483" fmla="*/ 7472 w 10000"/>
                <a:gd name="connsiteY1-484" fmla="*/ 298 h 10076"/>
                <a:gd name="connsiteX2-485" fmla="*/ 3151 w 10000"/>
                <a:gd name="connsiteY2-486" fmla="*/ 1149 h 10076"/>
                <a:gd name="connsiteX3-487" fmla="*/ 1670 w 10000"/>
                <a:gd name="connsiteY3-488" fmla="*/ 7019 h 10076"/>
                <a:gd name="connsiteX4-489" fmla="*/ 0 w 10000"/>
                <a:gd name="connsiteY4-490" fmla="*/ 10001 h 10076"/>
                <a:gd name="connsiteX5-491" fmla="*/ 3438 w 10000"/>
                <a:gd name="connsiteY5-492" fmla="*/ 9783 h 10076"/>
                <a:gd name="connsiteX6-493" fmla="*/ 9705 w 10000"/>
                <a:gd name="connsiteY6-494" fmla="*/ 6529 h 10076"/>
                <a:gd name="connsiteX7-495" fmla="*/ 10000 w 10000"/>
                <a:gd name="connsiteY7-496" fmla="*/ 4764 h 10076"/>
                <a:gd name="connsiteX0-497" fmla="*/ 10000 w 10000"/>
                <a:gd name="connsiteY0-498" fmla="*/ 4764 h 10001"/>
                <a:gd name="connsiteX1-499" fmla="*/ 7472 w 10000"/>
                <a:gd name="connsiteY1-500" fmla="*/ 298 h 10001"/>
                <a:gd name="connsiteX2-501" fmla="*/ 3151 w 10000"/>
                <a:gd name="connsiteY2-502" fmla="*/ 1149 h 10001"/>
                <a:gd name="connsiteX3-503" fmla="*/ 1670 w 10000"/>
                <a:gd name="connsiteY3-504" fmla="*/ 7019 h 10001"/>
                <a:gd name="connsiteX4-505" fmla="*/ 0 w 10000"/>
                <a:gd name="connsiteY4-506" fmla="*/ 10001 h 10001"/>
                <a:gd name="connsiteX5-507" fmla="*/ 3438 w 10000"/>
                <a:gd name="connsiteY5-508" fmla="*/ 9783 h 10001"/>
                <a:gd name="connsiteX6-509" fmla="*/ 9705 w 10000"/>
                <a:gd name="connsiteY6-510" fmla="*/ 6529 h 10001"/>
                <a:gd name="connsiteX7-511" fmla="*/ 10000 w 10000"/>
                <a:gd name="connsiteY7-512" fmla="*/ 4764 h 10001"/>
                <a:gd name="connsiteX0-513" fmla="*/ 10000 w 10000"/>
                <a:gd name="connsiteY0-514" fmla="*/ 4764 h 10001"/>
                <a:gd name="connsiteX1-515" fmla="*/ 7472 w 10000"/>
                <a:gd name="connsiteY1-516" fmla="*/ 298 h 10001"/>
                <a:gd name="connsiteX2-517" fmla="*/ 3151 w 10000"/>
                <a:gd name="connsiteY2-518" fmla="*/ 1149 h 10001"/>
                <a:gd name="connsiteX3-519" fmla="*/ 1670 w 10000"/>
                <a:gd name="connsiteY3-520" fmla="*/ 7019 h 10001"/>
                <a:gd name="connsiteX4-521" fmla="*/ 0 w 10000"/>
                <a:gd name="connsiteY4-522" fmla="*/ 10001 h 10001"/>
                <a:gd name="connsiteX5-523" fmla="*/ 3438 w 10000"/>
                <a:gd name="connsiteY5-524" fmla="*/ 9783 h 10001"/>
                <a:gd name="connsiteX6-525" fmla="*/ 9705 w 10000"/>
                <a:gd name="connsiteY6-526" fmla="*/ 6529 h 10001"/>
                <a:gd name="connsiteX7-527" fmla="*/ 10000 w 10000"/>
                <a:gd name="connsiteY7-528" fmla="*/ 4764 h 10001"/>
                <a:gd name="connsiteX0-529" fmla="*/ 10000 w 10000"/>
                <a:gd name="connsiteY0-530" fmla="*/ 4764 h 10001"/>
                <a:gd name="connsiteX1-531" fmla="*/ 7472 w 10000"/>
                <a:gd name="connsiteY1-532" fmla="*/ 298 h 10001"/>
                <a:gd name="connsiteX2-533" fmla="*/ 3151 w 10000"/>
                <a:gd name="connsiteY2-534" fmla="*/ 1149 h 10001"/>
                <a:gd name="connsiteX3-535" fmla="*/ 1670 w 10000"/>
                <a:gd name="connsiteY3-536" fmla="*/ 7019 h 10001"/>
                <a:gd name="connsiteX4-537" fmla="*/ 0 w 10000"/>
                <a:gd name="connsiteY4-538" fmla="*/ 10001 h 10001"/>
                <a:gd name="connsiteX5-539" fmla="*/ 3438 w 10000"/>
                <a:gd name="connsiteY5-540" fmla="*/ 9783 h 10001"/>
                <a:gd name="connsiteX6-541" fmla="*/ 9705 w 10000"/>
                <a:gd name="connsiteY6-542" fmla="*/ 6529 h 10001"/>
                <a:gd name="connsiteX7-543" fmla="*/ 10000 w 10000"/>
                <a:gd name="connsiteY7-544" fmla="*/ 4764 h 10001"/>
                <a:gd name="connsiteX0-545" fmla="*/ 10000 w 10000"/>
                <a:gd name="connsiteY0-546" fmla="*/ 4764 h 10001"/>
                <a:gd name="connsiteX1-547" fmla="*/ 7472 w 10000"/>
                <a:gd name="connsiteY1-548" fmla="*/ 298 h 10001"/>
                <a:gd name="connsiteX2-549" fmla="*/ 3151 w 10000"/>
                <a:gd name="connsiteY2-550" fmla="*/ 1149 h 10001"/>
                <a:gd name="connsiteX3-551" fmla="*/ 1670 w 10000"/>
                <a:gd name="connsiteY3-552" fmla="*/ 7019 h 10001"/>
                <a:gd name="connsiteX4-553" fmla="*/ 0 w 10000"/>
                <a:gd name="connsiteY4-554" fmla="*/ 10001 h 10001"/>
                <a:gd name="connsiteX5-555" fmla="*/ 3438 w 10000"/>
                <a:gd name="connsiteY5-556" fmla="*/ 9783 h 10001"/>
                <a:gd name="connsiteX6-557" fmla="*/ 9519 w 10000"/>
                <a:gd name="connsiteY6-558" fmla="*/ 7231 h 10001"/>
                <a:gd name="connsiteX7-559" fmla="*/ 10000 w 10000"/>
                <a:gd name="connsiteY7-560" fmla="*/ 4764 h 10001"/>
                <a:gd name="connsiteX0-561" fmla="*/ 10000 w 10000"/>
                <a:gd name="connsiteY0-562" fmla="*/ 4764 h 10001"/>
                <a:gd name="connsiteX1-563" fmla="*/ 7472 w 10000"/>
                <a:gd name="connsiteY1-564" fmla="*/ 298 h 10001"/>
                <a:gd name="connsiteX2-565" fmla="*/ 3151 w 10000"/>
                <a:gd name="connsiteY2-566" fmla="*/ 1149 h 10001"/>
                <a:gd name="connsiteX3-567" fmla="*/ 1670 w 10000"/>
                <a:gd name="connsiteY3-568" fmla="*/ 7019 h 10001"/>
                <a:gd name="connsiteX4-569" fmla="*/ 0 w 10000"/>
                <a:gd name="connsiteY4-570" fmla="*/ 10001 h 10001"/>
                <a:gd name="connsiteX5-571" fmla="*/ 3438 w 10000"/>
                <a:gd name="connsiteY5-572" fmla="*/ 9783 h 10001"/>
                <a:gd name="connsiteX6-573" fmla="*/ 9519 w 10000"/>
                <a:gd name="connsiteY6-574" fmla="*/ 7231 h 10001"/>
                <a:gd name="connsiteX7-575" fmla="*/ 10000 w 10000"/>
                <a:gd name="connsiteY7-576" fmla="*/ 4764 h 10001"/>
                <a:gd name="connsiteX0-577" fmla="*/ 10000 w 10000"/>
                <a:gd name="connsiteY0-578" fmla="*/ 4764 h 10001"/>
                <a:gd name="connsiteX1-579" fmla="*/ 7472 w 10000"/>
                <a:gd name="connsiteY1-580" fmla="*/ 298 h 10001"/>
                <a:gd name="connsiteX2-581" fmla="*/ 3151 w 10000"/>
                <a:gd name="connsiteY2-582" fmla="*/ 1149 h 10001"/>
                <a:gd name="connsiteX3-583" fmla="*/ 1670 w 10000"/>
                <a:gd name="connsiteY3-584" fmla="*/ 7019 h 10001"/>
                <a:gd name="connsiteX4-585" fmla="*/ 0 w 10000"/>
                <a:gd name="connsiteY4-586" fmla="*/ 10001 h 10001"/>
                <a:gd name="connsiteX5-587" fmla="*/ 3438 w 10000"/>
                <a:gd name="connsiteY5-588" fmla="*/ 9783 h 10001"/>
                <a:gd name="connsiteX6-589" fmla="*/ 9447 w 10000"/>
                <a:gd name="connsiteY6-590" fmla="*/ 7532 h 10001"/>
                <a:gd name="connsiteX7-591" fmla="*/ 10000 w 10000"/>
                <a:gd name="connsiteY7-592" fmla="*/ 4764 h 10001"/>
                <a:gd name="connsiteX0-593" fmla="*/ 10000 w 10000"/>
                <a:gd name="connsiteY0-594" fmla="*/ 4764 h 10001"/>
                <a:gd name="connsiteX1-595" fmla="*/ 7472 w 10000"/>
                <a:gd name="connsiteY1-596" fmla="*/ 298 h 10001"/>
                <a:gd name="connsiteX2-597" fmla="*/ 3151 w 10000"/>
                <a:gd name="connsiteY2-598" fmla="*/ 1149 h 10001"/>
                <a:gd name="connsiteX3-599" fmla="*/ 1670 w 10000"/>
                <a:gd name="connsiteY3-600" fmla="*/ 7019 h 10001"/>
                <a:gd name="connsiteX4-601" fmla="*/ 0 w 10000"/>
                <a:gd name="connsiteY4-602" fmla="*/ 10001 h 10001"/>
                <a:gd name="connsiteX5-603" fmla="*/ 3438 w 10000"/>
                <a:gd name="connsiteY5-604" fmla="*/ 9783 h 10001"/>
                <a:gd name="connsiteX6-605" fmla="*/ 9447 w 10000"/>
                <a:gd name="connsiteY6-606" fmla="*/ 7532 h 10001"/>
                <a:gd name="connsiteX7-607" fmla="*/ 10000 w 10000"/>
                <a:gd name="connsiteY7-608" fmla="*/ 4764 h 10001"/>
                <a:gd name="connsiteX0-609" fmla="*/ 10000 w 10000"/>
                <a:gd name="connsiteY0-610" fmla="*/ 4764 h 10001"/>
                <a:gd name="connsiteX1-611" fmla="*/ 7472 w 10000"/>
                <a:gd name="connsiteY1-612" fmla="*/ 298 h 10001"/>
                <a:gd name="connsiteX2-613" fmla="*/ 3151 w 10000"/>
                <a:gd name="connsiteY2-614" fmla="*/ 1149 h 10001"/>
                <a:gd name="connsiteX3-615" fmla="*/ 1670 w 10000"/>
                <a:gd name="connsiteY3-616" fmla="*/ 7019 h 10001"/>
                <a:gd name="connsiteX4-617" fmla="*/ 0 w 10000"/>
                <a:gd name="connsiteY4-618" fmla="*/ 10001 h 10001"/>
                <a:gd name="connsiteX5-619" fmla="*/ 3438 w 10000"/>
                <a:gd name="connsiteY5-620" fmla="*/ 9783 h 10001"/>
                <a:gd name="connsiteX6-621" fmla="*/ 9447 w 10000"/>
                <a:gd name="connsiteY6-622" fmla="*/ 7532 h 10001"/>
                <a:gd name="connsiteX7-623" fmla="*/ 10000 w 10000"/>
                <a:gd name="connsiteY7-624" fmla="*/ 4764 h 10001"/>
                <a:gd name="connsiteX0-625" fmla="*/ 10000 w 10046"/>
                <a:gd name="connsiteY0-626" fmla="*/ 4764 h 10001"/>
                <a:gd name="connsiteX1-627" fmla="*/ 7472 w 10046"/>
                <a:gd name="connsiteY1-628" fmla="*/ 298 h 10001"/>
                <a:gd name="connsiteX2-629" fmla="*/ 3151 w 10046"/>
                <a:gd name="connsiteY2-630" fmla="*/ 1149 h 10001"/>
                <a:gd name="connsiteX3-631" fmla="*/ 1670 w 10046"/>
                <a:gd name="connsiteY3-632" fmla="*/ 7019 h 10001"/>
                <a:gd name="connsiteX4-633" fmla="*/ 0 w 10046"/>
                <a:gd name="connsiteY4-634" fmla="*/ 10001 h 10001"/>
                <a:gd name="connsiteX5-635" fmla="*/ 3438 w 10046"/>
                <a:gd name="connsiteY5-636" fmla="*/ 9783 h 10001"/>
                <a:gd name="connsiteX6-637" fmla="*/ 9447 w 10046"/>
                <a:gd name="connsiteY6-638" fmla="*/ 7532 h 10001"/>
                <a:gd name="connsiteX7-639" fmla="*/ 10000 w 10046"/>
                <a:gd name="connsiteY7-640" fmla="*/ 4764 h 10001"/>
                <a:gd name="connsiteX0-641" fmla="*/ 10000 w 10046"/>
                <a:gd name="connsiteY0-642" fmla="*/ 4764 h 10001"/>
                <a:gd name="connsiteX1-643" fmla="*/ 7472 w 10046"/>
                <a:gd name="connsiteY1-644" fmla="*/ 298 h 10001"/>
                <a:gd name="connsiteX2-645" fmla="*/ 3151 w 10046"/>
                <a:gd name="connsiteY2-646" fmla="*/ 1149 h 10001"/>
                <a:gd name="connsiteX3-647" fmla="*/ 1670 w 10046"/>
                <a:gd name="connsiteY3-648" fmla="*/ 7019 h 10001"/>
                <a:gd name="connsiteX4-649" fmla="*/ 0 w 10046"/>
                <a:gd name="connsiteY4-650" fmla="*/ 10001 h 10001"/>
                <a:gd name="connsiteX5-651" fmla="*/ 3438 w 10046"/>
                <a:gd name="connsiteY5-652" fmla="*/ 9783 h 10001"/>
                <a:gd name="connsiteX6-653" fmla="*/ 9447 w 10046"/>
                <a:gd name="connsiteY6-654" fmla="*/ 7532 h 10001"/>
                <a:gd name="connsiteX7-655" fmla="*/ 10000 w 10046"/>
                <a:gd name="connsiteY7-656" fmla="*/ 4764 h 10001"/>
                <a:gd name="connsiteX0-657" fmla="*/ 9447 w 9606"/>
                <a:gd name="connsiteY0-658" fmla="*/ 7532 h 10001"/>
                <a:gd name="connsiteX1-659" fmla="*/ 7472 w 9606"/>
                <a:gd name="connsiteY1-660" fmla="*/ 298 h 10001"/>
                <a:gd name="connsiteX2-661" fmla="*/ 3151 w 9606"/>
                <a:gd name="connsiteY2-662" fmla="*/ 1149 h 10001"/>
                <a:gd name="connsiteX3-663" fmla="*/ 1670 w 9606"/>
                <a:gd name="connsiteY3-664" fmla="*/ 7019 h 10001"/>
                <a:gd name="connsiteX4-665" fmla="*/ 0 w 9606"/>
                <a:gd name="connsiteY4-666" fmla="*/ 10001 h 10001"/>
                <a:gd name="connsiteX5-667" fmla="*/ 3438 w 9606"/>
                <a:gd name="connsiteY5-668" fmla="*/ 9783 h 10001"/>
                <a:gd name="connsiteX6-669" fmla="*/ 9447 w 9606"/>
                <a:gd name="connsiteY6-670" fmla="*/ 7532 h 10001"/>
                <a:gd name="connsiteX0-671" fmla="*/ 9834 w 10389"/>
                <a:gd name="connsiteY0-672" fmla="*/ 7531 h 10000"/>
                <a:gd name="connsiteX1-673" fmla="*/ 7778 w 10389"/>
                <a:gd name="connsiteY1-674" fmla="*/ 298 h 10000"/>
                <a:gd name="connsiteX2-675" fmla="*/ 3280 w 10389"/>
                <a:gd name="connsiteY2-676" fmla="*/ 1149 h 10000"/>
                <a:gd name="connsiteX3-677" fmla="*/ 1738 w 10389"/>
                <a:gd name="connsiteY3-678" fmla="*/ 7018 h 10000"/>
                <a:gd name="connsiteX4-679" fmla="*/ 0 w 10389"/>
                <a:gd name="connsiteY4-680" fmla="*/ 10000 h 10000"/>
                <a:gd name="connsiteX5-681" fmla="*/ 3579 w 10389"/>
                <a:gd name="connsiteY5-682" fmla="*/ 9782 h 10000"/>
                <a:gd name="connsiteX6-683" fmla="*/ 9834 w 10389"/>
                <a:gd name="connsiteY6-684" fmla="*/ 7531 h 10000"/>
                <a:gd name="connsiteX0-685" fmla="*/ 9834 w 10449"/>
                <a:gd name="connsiteY0-686" fmla="*/ 7615 h 10084"/>
                <a:gd name="connsiteX1-687" fmla="*/ 7778 w 10449"/>
                <a:gd name="connsiteY1-688" fmla="*/ 382 h 10084"/>
                <a:gd name="connsiteX2-689" fmla="*/ 3280 w 10449"/>
                <a:gd name="connsiteY2-690" fmla="*/ 1233 h 10084"/>
                <a:gd name="connsiteX3-691" fmla="*/ 1738 w 10449"/>
                <a:gd name="connsiteY3-692" fmla="*/ 7102 h 10084"/>
                <a:gd name="connsiteX4-693" fmla="*/ 0 w 10449"/>
                <a:gd name="connsiteY4-694" fmla="*/ 10084 h 10084"/>
                <a:gd name="connsiteX5-695" fmla="*/ 3579 w 10449"/>
                <a:gd name="connsiteY5-696" fmla="*/ 9866 h 10084"/>
                <a:gd name="connsiteX6-697" fmla="*/ 9834 w 10449"/>
                <a:gd name="connsiteY6-698" fmla="*/ 7615 h 10084"/>
                <a:gd name="connsiteX0-699" fmla="*/ 9834 w 10491"/>
                <a:gd name="connsiteY0-700" fmla="*/ 7615 h 10084"/>
                <a:gd name="connsiteX1-701" fmla="*/ 7778 w 10491"/>
                <a:gd name="connsiteY1-702" fmla="*/ 382 h 10084"/>
                <a:gd name="connsiteX2-703" fmla="*/ 3280 w 10491"/>
                <a:gd name="connsiteY2-704" fmla="*/ 1233 h 10084"/>
                <a:gd name="connsiteX3-705" fmla="*/ 1738 w 10491"/>
                <a:gd name="connsiteY3-706" fmla="*/ 7102 h 10084"/>
                <a:gd name="connsiteX4-707" fmla="*/ 0 w 10491"/>
                <a:gd name="connsiteY4-708" fmla="*/ 10084 h 10084"/>
                <a:gd name="connsiteX5-709" fmla="*/ 3579 w 10491"/>
                <a:gd name="connsiteY5-710" fmla="*/ 9866 h 10084"/>
                <a:gd name="connsiteX6-711" fmla="*/ 9834 w 10491"/>
                <a:gd name="connsiteY6-712" fmla="*/ 7615 h 10084"/>
                <a:gd name="connsiteX0-713" fmla="*/ 9834 w 10488"/>
                <a:gd name="connsiteY0-714" fmla="*/ 7583 h 10052"/>
                <a:gd name="connsiteX1-715" fmla="*/ 7778 w 10488"/>
                <a:gd name="connsiteY1-716" fmla="*/ 350 h 10052"/>
                <a:gd name="connsiteX2-717" fmla="*/ 3280 w 10488"/>
                <a:gd name="connsiteY2-718" fmla="*/ 1201 h 10052"/>
                <a:gd name="connsiteX3-719" fmla="*/ 1738 w 10488"/>
                <a:gd name="connsiteY3-720" fmla="*/ 7070 h 10052"/>
                <a:gd name="connsiteX4-721" fmla="*/ 0 w 10488"/>
                <a:gd name="connsiteY4-722" fmla="*/ 10052 h 10052"/>
                <a:gd name="connsiteX5-723" fmla="*/ 3579 w 10488"/>
                <a:gd name="connsiteY5-724" fmla="*/ 9834 h 10052"/>
                <a:gd name="connsiteX6-725" fmla="*/ 9834 w 10488"/>
                <a:gd name="connsiteY6-726" fmla="*/ 7583 h 10052"/>
                <a:gd name="connsiteX0-727" fmla="*/ 9834 w 10498"/>
                <a:gd name="connsiteY0-728" fmla="*/ 7571 h 10040"/>
                <a:gd name="connsiteX1-729" fmla="*/ 7778 w 10498"/>
                <a:gd name="connsiteY1-730" fmla="*/ 338 h 10040"/>
                <a:gd name="connsiteX2-731" fmla="*/ 3280 w 10498"/>
                <a:gd name="connsiteY2-732" fmla="*/ 1189 h 10040"/>
                <a:gd name="connsiteX3-733" fmla="*/ 1738 w 10498"/>
                <a:gd name="connsiteY3-734" fmla="*/ 7058 h 10040"/>
                <a:gd name="connsiteX4-735" fmla="*/ 0 w 10498"/>
                <a:gd name="connsiteY4-736" fmla="*/ 10040 h 10040"/>
                <a:gd name="connsiteX5-737" fmla="*/ 3579 w 10498"/>
                <a:gd name="connsiteY5-738" fmla="*/ 9822 h 10040"/>
                <a:gd name="connsiteX6-739" fmla="*/ 9834 w 10498"/>
                <a:gd name="connsiteY6-740" fmla="*/ 7571 h 10040"/>
                <a:gd name="connsiteX0-741" fmla="*/ 9834 w 10546"/>
                <a:gd name="connsiteY0-742" fmla="*/ 7571 h 10040"/>
                <a:gd name="connsiteX1-743" fmla="*/ 7778 w 10546"/>
                <a:gd name="connsiteY1-744" fmla="*/ 338 h 10040"/>
                <a:gd name="connsiteX2-745" fmla="*/ 3280 w 10546"/>
                <a:gd name="connsiteY2-746" fmla="*/ 1189 h 10040"/>
                <a:gd name="connsiteX3-747" fmla="*/ 1738 w 10546"/>
                <a:gd name="connsiteY3-748" fmla="*/ 7058 h 10040"/>
                <a:gd name="connsiteX4-749" fmla="*/ 0 w 10546"/>
                <a:gd name="connsiteY4-750" fmla="*/ 10040 h 10040"/>
                <a:gd name="connsiteX5-751" fmla="*/ 3579 w 10546"/>
                <a:gd name="connsiteY5-752" fmla="*/ 9822 h 10040"/>
                <a:gd name="connsiteX6-753" fmla="*/ 9834 w 10546"/>
                <a:gd name="connsiteY6-754" fmla="*/ 7571 h 10040"/>
                <a:gd name="connsiteX0-755" fmla="*/ 9834 w 10549"/>
                <a:gd name="connsiteY0-756" fmla="*/ 7521 h 9990"/>
                <a:gd name="connsiteX1-757" fmla="*/ 7778 w 10549"/>
                <a:gd name="connsiteY1-758" fmla="*/ 288 h 9990"/>
                <a:gd name="connsiteX2-759" fmla="*/ 3280 w 10549"/>
                <a:gd name="connsiteY2-760" fmla="*/ 1139 h 9990"/>
                <a:gd name="connsiteX3-761" fmla="*/ 1738 w 10549"/>
                <a:gd name="connsiteY3-762" fmla="*/ 7008 h 9990"/>
                <a:gd name="connsiteX4-763" fmla="*/ 0 w 10549"/>
                <a:gd name="connsiteY4-764" fmla="*/ 9990 h 9990"/>
                <a:gd name="connsiteX5-765" fmla="*/ 3579 w 10549"/>
                <a:gd name="connsiteY5-766" fmla="*/ 9772 h 9990"/>
                <a:gd name="connsiteX6-767" fmla="*/ 9834 w 10549"/>
                <a:gd name="connsiteY6-768" fmla="*/ 7521 h 9990"/>
                <a:gd name="connsiteX0-769" fmla="*/ 9322 w 10000"/>
                <a:gd name="connsiteY0-770" fmla="*/ 7571 h 10042"/>
                <a:gd name="connsiteX1-771" fmla="*/ 7373 w 10000"/>
                <a:gd name="connsiteY1-772" fmla="*/ 330 h 10042"/>
                <a:gd name="connsiteX2-773" fmla="*/ 3109 w 10000"/>
                <a:gd name="connsiteY2-774" fmla="*/ 1182 h 10042"/>
                <a:gd name="connsiteX3-775" fmla="*/ 1648 w 10000"/>
                <a:gd name="connsiteY3-776" fmla="*/ 7057 h 10042"/>
                <a:gd name="connsiteX4-777" fmla="*/ 0 w 10000"/>
                <a:gd name="connsiteY4-778" fmla="*/ 10042 h 10042"/>
                <a:gd name="connsiteX5-779" fmla="*/ 3393 w 10000"/>
                <a:gd name="connsiteY5-780" fmla="*/ 9824 h 10042"/>
                <a:gd name="connsiteX6-781" fmla="*/ 9322 w 10000"/>
                <a:gd name="connsiteY6-782" fmla="*/ 7571 h 10042"/>
                <a:gd name="connsiteX0-783" fmla="*/ 9322 w 9997"/>
                <a:gd name="connsiteY0-784" fmla="*/ 7677 h 10148"/>
                <a:gd name="connsiteX1-785" fmla="*/ 7373 w 9997"/>
                <a:gd name="connsiteY1-786" fmla="*/ 436 h 10148"/>
                <a:gd name="connsiteX2-787" fmla="*/ 3109 w 9997"/>
                <a:gd name="connsiteY2-788" fmla="*/ 1288 h 10148"/>
                <a:gd name="connsiteX3-789" fmla="*/ 1648 w 9997"/>
                <a:gd name="connsiteY3-790" fmla="*/ 7163 h 10148"/>
                <a:gd name="connsiteX4-791" fmla="*/ 0 w 9997"/>
                <a:gd name="connsiteY4-792" fmla="*/ 10148 h 10148"/>
                <a:gd name="connsiteX5-793" fmla="*/ 3393 w 9997"/>
                <a:gd name="connsiteY5-794" fmla="*/ 9930 h 10148"/>
                <a:gd name="connsiteX6-795" fmla="*/ 9322 w 9997"/>
                <a:gd name="connsiteY6-796" fmla="*/ 7677 h 10148"/>
                <a:gd name="connsiteX0-797" fmla="*/ 9325 w 10050"/>
                <a:gd name="connsiteY0-798" fmla="*/ 7565 h 10000"/>
                <a:gd name="connsiteX1-799" fmla="*/ 7375 w 10050"/>
                <a:gd name="connsiteY1-800" fmla="*/ 430 h 10000"/>
                <a:gd name="connsiteX2-801" fmla="*/ 3110 w 10050"/>
                <a:gd name="connsiteY2-802" fmla="*/ 1269 h 10000"/>
                <a:gd name="connsiteX3-803" fmla="*/ 1648 w 10050"/>
                <a:gd name="connsiteY3-804" fmla="*/ 7059 h 10000"/>
                <a:gd name="connsiteX4-805" fmla="*/ 0 w 10050"/>
                <a:gd name="connsiteY4-806" fmla="*/ 10000 h 10000"/>
                <a:gd name="connsiteX5-807" fmla="*/ 3394 w 10050"/>
                <a:gd name="connsiteY5-808" fmla="*/ 9785 h 10000"/>
                <a:gd name="connsiteX6-809" fmla="*/ 9325 w 10050"/>
                <a:gd name="connsiteY6-810" fmla="*/ 7565 h 10000"/>
                <a:gd name="connsiteX0-811" fmla="*/ 9325 w 10060"/>
                <a:gd name="connsiteY0-812" fmla="*/ 7527 h 9962"/>
                <a:gd name="connsiteX1-813" fmla="*/ 7375 w 10060"/>
                <a:gd name="connsiteY1-814" fmla="*/ 392 h 9962"/>
                <a:gd name="connsiteX2-815" fmla="*/ 3110 w 10060"/>
                <a:gd name="connsiteY2-816" fmla="*/ 1231 h 9962"/>
                <a:gd name="connsiteX3-817" fmla="*/ 1648 w 10060"/>
                <a:gd name="connsiteY3-818" fmla="*/ 7021 h 9962"/>
                <a:gd name="connsiteX4-819" fmla="*/ 0 w 10060"/>
                <a:gd name="connsiteY4-820" fmla="*/ 9962 h 9962"/>
                <a:gd name="connsiteX5-821" fmla="*/ 3394 w 10060"/>
                <a:gd name="connsiteY5-822" fmla="*/ 9747 h 9962"/>
                <a:gd name="connsiteX6-823" fmla="*/ 9325 w 10060"/>
                <a:gd name="connsiteY6-824" fmla="*/ 7527 h 9962"/>
                <a:gd name="connsiteX0-825" fmla="*/ 9269 w 10000"/>
                <a:gd name="connsiteY0-826" fmla="*/ 7548 h 9992"/>
                <a:gd name="connsiteX1-827" fmla="*/ 7331 w 10000"/>
                <a:gd name="connsiteY1-828" fmla="*/ 385 h 9992"/>
                <a:gd name="connsiteX2-829" fmla="*/ 3091 w 10000"/>
                <a:gd name="connsiteY2-830" fmla="*/ 1228 h 9992"/>
                <a:gd name="connsiteX3-831" fmla="*/ 1638 w 10000"/>
                <a:gd name="connsiteY3-832" fmla="*/ 7040 h 9992"/>
                <a:gd name="connsiteX4-833" fmla="*/ 0 w 10000"/>
                <a:gd name="connsiteY4-834" fmla="*/ 9992 h 9992"/>
                <a:gd name="connsiteX5-835" fmla="*/ 3374 w 10000"/>
                <a:gd name="connsiteY5-836" fmla="*/ 9776 h 9992"/>
                <a:gd name="connsiteX6-837" fmla="*/ 9269 w 10000"/>
                <a:gd name="connsiteY6-838" fmla="*/ 7548 h 99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9992">
                  <a:moveTo>
                    <a:pt x="9269" y="7548"/>
                  </a:moveTo>
                  <a:cubicBezTo>
                    <a:pt x="11192" y="3897"/>
                    <a:pt x="8890" y="1121"/>
                    <a:pt x="7331" y="385"/>
                  </a:cubicBezTo>
                  <a:cubicBezTo>
                    <a:pt x="5772" y="-350"/>
                    <a:pt x="4175" y="-9"/>
                    <a:pt x="3091" y="1228"/>
                  </a:cubicBezTo>
                  <a:cubicBezTo>
                    <a:pt x="1494" y="3050"/>
                    <a:pt x="1962" y="5301"/>
                    <a:pt x="1638" y="7040"/>
                  </a:cubicBezTo>
                  <a:cubicBezTo>
                    <a:pt x="1479" y="8351"/>
                    <a:pt x="1108" y="9033"/>
                    <a:pt x="0" y="9992"/>
                  </a:cubicBezTo>
                  <a:cubicBezTo>
                    <a:pt x="1396" y="9798"/>
                    <a:pt x="663" y="9955"/>
                    <a:pt x="3374" y="9776"/>
                  </a:cubicBezTo>
                  <a:cubicBezTo>
                    <a:pt x="6122" y="9776"/>
                    <a:pt x="7966" y="9615"/>
                    <a:pt x="9269" y="7548"/>
                  </a:cubicBezTo>
                  <a:close/>
                </a:path>
              </a:pathLst>
            </a:custGeom>
            <a:solidFill>
              <a:srgbClr val="F3B683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endParaRPr 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 rot="14316959">
              <a:off x="4372220" y="3695521"/>
              <a:ext cx="1496739" cy="1496738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lowchart: Connector 4"/>
            <p:cNvSpPr/>
            <p:nvPr/>
          </p:nvSpPr>
          <p:spPr>
            <a:xfrm rot="14316959">
              <a:off x="4526698" y="3849999"/>
              <a:ext cx="1187783" cy="1187782"/>
            </a:xfrm>
            <a:prstGeom prst="flowChartConnector">
              <a:avLst/>
            </a:prstGeom>
            <a:solidFill>
              <a:srgbClr val="DA23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Block Arc 22"/>
            <p:cNvSpPr/>
            <p:nvPr/>
          </p:nvSpPr>
          <p:spPr>
            <a:xfrm rot="13183928">
              <a:off x="3979631" y="3429398"/>
              <a:ext cx="2078622" cy="2078622"/>
            </a:xfrm>
            <a:prstGeom prst="blockArc">
              <a:avLst>
                <a:gd name="adj1" fmla="val 14906617"/>
                <a:gd name="adj2" fmla="val 895592"/>
                <a:gd name="adj3" fmla="val 3986"/>
              </a:avLst>
            </a:prstGeom>
            <a:solidFill>
              <a:srgbClr val="DA231B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endParaRPr lang="id-ID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 rot="17741440" flipV="1">
              <a:off x="4911711" y="1867304"/>
              <a:ext cx="2171062" cy="1874368"/>
            </a:xfrm>
            <a:custGeom>
              <a:avLst/>
              <a:gdLst>
                <a:gd name="T0" fmla="*/ 565 w 565"/>
                <a:gd name="T1" fmla="*/ 193 h 449"/>
                <a:gd name="T2" fmla="*/ 372 w 565"/>
                <a:gd name="T3" fmla="*/ 0 h 449"/>
                <a:gd name="T4" fmla="*/ 178 w 565"/>
                <a:gd name="T5" fmla="*/ 193 h 449"/>
                <a:gd name="T6" fmla="*/ 233 w 565"/>
                <a:gd name="T7" fmla="*/ 328 h 449"/>
                <a:gd name="T8" fmla="*/ 0 w 565"/>
                <a:gd name="T9" fmla="*/ 337 h 449"/>
                <a:gd name="T10" fmla="*/ 272 w 565"/>
                <a:gd name="T11" fmla="*/ 449 h 449"/>
                <a:gd name="T12" fmla="*/ 551 w 565"/>
                <a:gd name="T13" fmla="*/ 266 h 449"/>
                <a:gd name="T14" fmla="*/ 565 w 565"/>
                <a:gd name="T15" fmla="*/ 193 h 449"/>
                <a:gd name="connsiteX0" fmla="*/ 8419 w 8419"/>
                <a:gd name="connsiteY0" fmla="*/ 4298 h 10000"/>
                <a:gd name="connsiteX1" fmla="*/ 5003 w 8419"/>
                <a:gd name="connsiteY1" fmla="*/ 0 h 10000"/>
                <a:gd name="connsiteX2" fmla="*/ 1569 w 8419"/>
                <a:gd name="connsiteY2" fmla="*/ 4298 h 10000"/>
                <a:gd name="connsiteX3" fmla="*/ 2543 w 8419"/>
                <a:gd name="connsiteY3" fmla="*/ 7305 h 10000"/>
                <a:gd name="connsiteX4" fmla="*/ 0 w 8419"/>
                <a:gd name="connsiteY4" fmla="*/ 9005 h 10000"/>
                <a:gd name="connsiteX5" fmla="*/ 3233 w 8419"/>
                <a:gd name="connsiteY5" fmla="*/ 10000 h 10000"/>
                <a:gd name="connsiteX6" fmla="*/ 8171 w 8419"/>
                <a:gd name="connsiteY6" fmla="*/ 5924 h 10000"/>
                <a:gd name="connsiteX7" fmla="*/ 8419 w 8419"/>
                <a:gd name="connsiteY7" fmla="*/ 4298 h 10000"/>
                <a:gd name="connsiteX0-1" fmla="*/ 9984 w 9984"/>
                <a:gd name="connsiteY0-2" fmla="*/ 4298 h 10000"/>
                <a:gd name="connsiteX1-3" fmla="*/ 5927 w 9984"/>
                <a:gd name="connsiteY1-4" fmla="*/ 0 h 10000"/>
                <a:gd name="connsiteX2-5" fmla="*/ 1848 w 9984"/>
                <a:gd name="connsiteY2-6" fmla="*/ 4298 h 10000"/>
                <a:gd name="connsiteX3-7" fmla="*/ 3005 w 9984"/>
                <a:gd name="connsiteY3-8" fmla="*/ 7305 h 10000"/>
                <a:gd name="connsiteX4-9" fmla="*/ 0 w 9984"/>
                <a:gd name="connsiteY4-10" fmla="*/ 9127 h 10000"/>
                <a:gd name="connsiteX5-11" fmla="*/ 3824 w 9984"/>
                <a:gd name="connsiteY5-12" fmla="*/ 10000 h 10000"/>
                <a:gd name="connsiteX6-13" fmla="*/ 9689 w 9984"/>
                <a:gd name="connsiteY6-14" fmla="*/ 5924 h 10000"/>
                <a:gd name="connsiteX7-15" fmla="*/ 9984 w 9984"/>
                <a:gd name="connsiteY7-16" fmla="*/ 4298 h 10000"/>
                <a:gd name="connsiteX0-17" fmla="*/ 10000 w 10000"/>
                <a:gd name="connsiteY0-18" fmla="*/ 4300 h 10002"/>
                <a:gd name="connsiteX1-19" fmla="*/ 5936 w 10000"/>
                <a:gd name="connsiteY1-20" fmla="*/ 2 h 10002"/>
                <a:gd name="connsiteX2-21" fmla="*/ 1772 w 10000"/>
                <a:gd name="connsiteY2-22" fmla="*/ 3880 h 10002"/>
                <a:gd name="connsiteX3-23" fmla="*/ 3010 w 10000"/>
                <a:gd name="connsiteY3-24" fmla="*/ 7307 h 10002"/>
                <a:gd name="connsiteX4-25" fmla="*/ 0 w 10000"/>
                <a:gd name="connsiteY4-26" fmla="*/ 9129 h 10002"/>
                <a:gd name="connsiteX5-27" fmla="*/ 3830 w 10000"/>
                <a:gd name="connsiteY5-28" fmla="*/ 10002 h 10002"/>
                <a:gd name="connsiteX6-29" fmla="*/ 9705 w 10000"/>
                <a:gd name="connsiteY6-30" fmla="*/ 5926 h 10002"/>
                <a:gd name="connsiteX7-31" fmla="*/ 10000 w 10000"/>
                <a:gd name="connsiteY7-32" fmla="*/ 4300 h 10002"/>
                <a:gd name="connsiteX0-33" fmla="*/ 10000 w 10000"/>
                <a:gd name="connsiteY0-34" fmla="*/ 4300 h 10002"/>
                <a:gd name="connsiteX1-35" fmla="*/ 5936 w 10000"/>
                <a:gd name="connsiteY1-36" fmla="*/ 2 h 10002"/>
                <a:gd name="connsiteX2-37" fmla="*/ 1772 w 10000"/>
                <a:gd name="connsiteY2-38" fmla="*/ 3880 h 10002"/>
                <a:gd name="connsiteX3-39" fmla="*/ 3010 w 10000"/>
                <a:gd name="connsiteY3-40" fmla="*/ 7307 h 10002"/>
                <a:gd name="connsiteX4-41" fmla="*/ 0 w 10000"/>
                <a:gd name="connsiteY4-42" fmla="*/ 9129 h 10002"/>
                <a:gd name="connsiteX5-43" fmla="*/ 3830 w 10000"/>
                <a:gd name="connsiteY5-44" fmla="*/ 10002 h 10002"/>
                <a:gd name="connsiteX6-45" fmla="*/ 9705 w 10000"/>
                <a:gd name="connsiteY6-46" fmla="*/ 5926 h 10002"/>
                <a:gd name="connsiteX7-47" fmla="*/ 10000 w 10000"/>
                <a:gd name="connsiteY7-48" fmla="*/ 4300 h 10002"/>
                <a:gd name="connsiteX0-49" fmla="*/ 10000 w 10000"/>
                <a:gd name="connsiteY0-50" fmla="*/ 4300 h 10002"/>
                <a:gd name="connsiteX1-51" fmla="*/ 5936 w 10000"/>
                <a:gd name="connsiteY1-52" fmla="*/ 2 h 10002"/>
                <a:gd name="connsiteX2-53" fmla="*/ 1772 w 10000"/>
                <a:gd name="connsiteY2-54" fmla="*/ 3880 h 10002"/>
                <a:gd name="connsiteX3-55" fmla="*/ 1670 w 10000"/>
                <a:gd name="connsiteY3-56" fmla="*/ 6378 h 10002"/>
                <a:gd name="connsiteX4-57" fmla="*/ 0 w 10000"/>
                <a:gd name="connsiteY4-58" fmla="*/ 9129 h 10002"/>
                <a:gd name="connsiteX5-59" fmla="*/ 3830 w 10000"/>
                <a:gd name="connsiteY5-60" fmla="*/ 10002 h 10002"/>
                <a:gd name="connsiteX6-61" fmla="*/ 9705 w 10000"/>
                <a:gd name="connsiteY6-62" fmla="*/ 5926 h 10002"/>
                <a:gd name="connsiteX7-63" fmla="*/ 10000 w 10000"/>
                <a:gd name="connsiteY7-64" fmla="*/ 4300 h 10002"/>
                <a:gd name="connsiteX0-65" fmla="*/ 10000 w 10000"/>
                <a:gd name="connsiteY0-66" fmla="*/ 4377 h 10079"/>
                <a:gd name="connsiteX1-67" fmla="*/ 5936 w 10000"/>
                <a:gd name="connsiteY1-68" fmla="*/ 79 h 10079"/>
                <a:gd name="connsiteX2-69" fmla="*/ 2396 w 10000"/>
                <a:gd name="connsiteY2-70" fmla="*/ 1954 h 10079"/>
                <a:gd name="connsiteX3-71" fmla="*/ 1670 w 10000"/>
                <a:gd name="connsiteY3-72" fmla="*/ 6455 h 10079"/>
                <a:gd name="connsiteX4-73" fmla="*/ 0 w 10000"/>
                <a:gd name="connsiteY4-74" fmla="*/ 9206 h 10079"/>
                <a:gd name="connsiteX5-75" fmla="*/ 3830 w 10000"/>
                <a:gd name="connsiteY5-76" fmla="*/ 10079 h 10079"/>
                <a:gd name="connsiteX6-77" fmla="*/ 9705 w 10000"/>
                <a:gd name="connsiteY6-78" fmla="*/ 6003 h 10079"/>
                <a:gd name="connsiteX7-79" fmla="*/ 10000 w 10000"/>
                <a:gd name="connsiteY7-80" fmla="*/ 4377 h 10079"/>
                <a:gd name="connsiteX0-81" fmla="*/ 10000 w 10000"/>
                <a:gd name="connsiteY0-82" fmla="*/ 4283 h 9985"/>
                <a:gd name="connsiteX1-83" fmla="*/ 6916 w 10000"/>
                <a:gd name="connsiteY1-84" fmla="*/ 84 h 9985"/>
                <a:gd name="connsiteX2-85" fmla="*/ 2396 w 10000"/>
                <a:gd name="connsiteY2-86" fmla="*/ 1860 h 9985"/>
                <a:gd name="connsiteX3-87" fmla="*/ 1670 w 10000"/>
                <a:gd name="connsiteY3-88" fmla="*/ 6361 h 9985"/>
                <a:gd name="connsiteX4-89" fmla="*/ 0 w 10000"/>
                <a:gd name="connsiteY4-90" fmla="*/ 9112 h 9985"/>
                <a:gd name="connsiteX5-91" fmla="*/ 3830 w 10000"/>
                <a:gd name="connsiteY5-92" fmla="*/ 9985 h 9985"/>
                <a:gd name="connsiteX6-93" fmla="*/ 9705 w 10000"/>
                <a:gd name="connsiteY6-94" fmla="*/ 5909 h 9985"/>
                <a:gd name="connsiteX7-95" fmla="*/ 10000 w 10000"/>
                <a:gd name="connsiteY7-96" fmla="*/ 4283 h 9985"/>
                <a:gd name="connsiteX0-97" fmla="*/ 10000 w 10000"/>
                <a:gd name="connsiteY0-98" fmla="*/ 4289 h 10000"/>
                <a:gd name="connsiteX1-99" fmla="*/ 6916 w 10000"/>
                <a:gd name="connsiteY1-100" fmla="*/ 84 h 10000"/>
                <a:gd name="connsiteX2-101" fmla="*/ 2396 w 10000"/>
                <a:gd name="connsiteY2-102" fmla="*/ 1863 h 10000"/>
                <a:gd name="connsiteX3-103" fmla="*/ 1670 w 10000"/>
                <a:gd name="connsiteY3-104" fmla="*/ 6371 h 10000"/>
                <a:gd name="connsiteX4-105" fmla="*/ 0 w 10000"/>
                <a:gd name="connsiteY4-106" fmla="*/ 9126 h 10000"/>
                <a:gd name="connsiteX5-107" fmla="*/ 3830 w 10000"/>
                <a:gd name="connsiteY5-108" fmla="*/ 10000 h 10000"/>
                <a:gd name="connsiteX6-109" fmla="*/ 9705 w 10000"/>
                <a:gd name="connsiteY6-110" fmla="*/ 5918 h 10000"/>
                <a:gd name="connsiteX7-111" fmla="*/ 10000 w 10000"/>
                <a:gd name="connsiteY7-112" fmla="*/ 4289 h 10000"/>
                <a:gd name="connsiteX0-113" fmla="*/ 10000 w 10000"/>
                <a:gd name="connsiteY0-114" fmla="*/ 4283 h 9994"/>
                <a:gd name="connsiteX1-115" fmla="*/ 6916 w 10000"/>
                <a:gd name="connsiteY1-116" fmla="*/ 78 h 9994"/>
                <a:gd name="connsiteX2-117" fmla="*/ 2396 w 10000"/>
                <a:gd name="connsiteY2-118" fmla="*/ 1857 h 9994"/>
                <a:gd name="connsiteX3-119" fmla="*/ 1670 w 10000"/>
                <a:gd name="connsiteY3-120" fmla="*/ 6365 h 9994"/>
                <a:gd name="connsiteX4-121" fmla="*/ 0 w 10000"/>
                <a:gd name="connsiteY4-122" fmla="*/ 9120 h 9994"/>
                <a:gd name="connsiteX5-123" fmla="*/ 3830 w 10000"/>
                <a:gd name="connsiteY5-124" fmla="*/ 9994 h 9994"/>
                <a:gd name="connsiteX6-125" fmla="*/ 9705 w 10000"/>
                <a:gd name="connsiteY6-126" fmla="*/ 5912 h 9994"/>
                <a:gd name="connsiteX7-127" fmla="*/ 10000 w 10000"/>
                <a:gd name="connsiteY7-128" fmla="*/ 4283 h 9994"/>
                <a:gd name="connsiteX0-129" fmla="*/ 10000 w 10000"/>
                <a:gd name="connsiteY0-130" fmla="*/ 4286 h 10000"/>
                <a:gd name="connsiteX1-131" fmla="*/ 6916 w 10000"/>
                <a:gd name="connsiteY1-132" fmla="*/ 78 h 10000"/>
                <a:gd name="connsiteX2-133" fmla="*/ 2396 w 10000"/>
                <a:gd name="connsiteY2-134" fmla="*/ 1858 h 10000"/>
                <a:gd name="connsiteX3-135" fmla="*/ 1670 w 10000"/>
                <a:gd name="connsiteY3-136" fmla="*/ 6369 h 10000"/>
                <a:gd name="connsiteX4-137" fmla="*/ 0 w 10000"/>
                <a:gd name="connsiteY4-138" fmla="*/ 9125 h 10000"/>
                <a:gd name="connsiteX5-139" fmla="*/ 3830 w 10000"/>
                <a:gd name="connsiteY5-140" fmla="*/ 10000 h 10000"/>
                <a:gd name="connsiteX6-141" fmla="*/ 9705 w 10000"/>
                <a:gd name="connsiteY6-142" fmla="*/ 5916 h 10000"/>
                <a:gd name="connsiteX7-143" fmla="*/ 10000 w 10000"/>
                <a:gd name="connsiteY7-144" fmla="*/ 4286 h 10000"/>
                <a:gd name="connsiteX0-145" fmla="*/ 10000 w 10000"/>
                <a:gd name="connsiteY0-146" fmla="*/ 4438 h 10152"/>
                <a:gd name="connsiteX1-147" fmla="*/ 6916 w 10000"/>
                <a:gd name="connsiteY1-148" fmla="*/ 230 h 10152"/>
                <a:gd name="connsiteX2-149" fmla="*/ 3151 w 10000"/>
                <a:gd name="connsiteY2-150" fmla="*/ 1099 h 10152"/>
                <a:gd name="connsiteX3-151" fmla="*/ 1670 w 10000"/>
                <a:gd name="connsiteY3-152" fmla="*/ 6521 h 10152"/>
                <a:gd name="connsiteX4-153" fmla="*/ 0 w 10000"/>
                <a:gd name="connsiteY4-154" fmla="*/ 9277 h 10152"/>
                <a:gd name="connsiteX5-155" fmla="*/ 3830 w 10000"/>
                <a:gd name="connsiteY5-156" fmla="*/ 10152 h 10152"/>
                <a:gd name="connsiteX6-157" fmla="*/ 9705 w 10000"/>
                <a:gd name="connsiteY6-158" fmla="*/ 6068 h 10152"/>
                <a:gd name="connsiteX7-159" fmla="*/ 10000 w 10000"/>
                <a:gd name="connsiteY7-160" fmla="*/ 4438 h 10152"/>
                <a:gd name="connsiteX0-161" fmla="*/ 10000 w 10000"/>
                <a:gd name="connsiteY0-162" fmla="*/ 4456 h 10170"/>
                <a:gd name="connsiteX1-163" fmla="*/ 6916 w 10000"/>
                <a:gd name="connsiteY1-164" fmla="*/ 248 h 10170"/>
                <a:gd name="connsiteX2-165" fmla="*/ 3151 w 10000"/>
                <a:gd name="connsiteY2-166" fmla="*/ 1117 h 10170"/>
                <a:gd name="connsiteX3-167" fmla="*/ 1670 w 10000"/>
                <a:gd name="connsiteY3-168" fmla="*/ 6539 h 10170"/>
                <a:gd name="connsiteX4-169" fmla="*/ 0 w 10000"/>
                <a:gd name="connsiteY4-170" fmla="*/ 9295 h 10170"/>
                <a:gd name="connsiteX5-171" fmla="*/ 3830 w 10000"/>
                <a:gd name="connsiteY5-172" fmla="*/ 10170 h 10170"/>
                <a:gd name="connsiteX6-173" fmla="*/ 9705 w 10000"/>
                <a:gd name="connsiteY6-174" fmla="*/ 6086 h 10170"/>
                <a:gd name="connsiteX7-175" fmla="*/ 10000 w 10000"/>
                <a:gd name="connsiteY7-176" fmla="*/ 4456 h 10170"/>
                <a:gd name="connsiteX0-177" fmla="*/ 10000 w 10000"/>
                <a:gd name="connsiteY0-178" fmla="*/ 4399 h 10113"/>
                <a:gd name="connsiteX1-179" fmla="*/ 7472 w 10000"/>
                <a:gd name="connsiteY1-180" fmla="*/ 274 h 10113"/>
                <a:gd name="connsiteX2-181" fmla="*/ 3151 w 10000"/>
                <a:gd name="connsiteY2-182" fmla="*/ 1060 h 10113"/>
                <a:gd name="connsiteX3-183" fmla="*/ 1670 w 10000"/>
                <a:gd name="connsiteY3-184" fmla="*/ 6482 h 10113"/>
                <a:gd name="connsiteX4-185" fmla="*/ 0 w 10000"/>
                <a:gd name="connsiteY4-186" fmla="*/ 9238 h 10113"/>
                <a:gd name="connsiteX5-187" fmla="*/ 3830 w 10000"/>
                <a:gd name="connsiteY5-188" fmla="*/ 10113 h 10113"/>
                <a:gd name="connsiteX6-189" fmla="*/ 9705 w 10000"/>
                <a:gd name="connsiteY6-190" fmla="*/ 6029 h 10113"/>
                <a:gd name="connsiteX7-191" fmla="*/ 10000 w 10000"/>
                <a:gd name="connsiteY7-192" fmla="*/ 4399 h 10113"/>
                <a:gd name="connsiteX0-193" fmla="*/ 10000 w 10000"/>
                <a:gd name="connsiteY0-194" fmla="*/ 4379 h 10093"/>
                <a:gd name="connsiteX1-195" fmla="*/ 7472 w 10000"/>
                <a:gd name="connsiteY1-196" fmla="*/ 254 h 10093"/>
                <a:gd name="connsiteX2-197" fmla="*/ 3151 w 10000"/>
                <a:gd name="connsiteY2-198" fmla="*/ 1040 h 10093"/>
                <a:gd name="connsiteX3-199" fmla="*/ 1670 w 10000"/>
                <a:gd name="connsiteY3-200" fmla="*/ 6462 h 10093"/>
                <a:gd name="connsiteX4-201" fmla="*/ 0 w 10000"/>
                <a:gd name="connsiteY4-202" fmla="*/ 9218 h 10093"/>
                <a:gd name="connsiteX5-203" fmla="*/ 3830 w 10000"/>
                <a:gd name="connsiteY5-204" fmla="*/ 10093 h 10093"/>
                <a:gd name="connsiteX6-205" fmla="*/ 9705 w 10000"/>
                <a:gd name="connsiteY6-206" fmla="*/ 6009 h 10093"/>
                <a:gd name="connsiteX7-207" fmla="*/ 10000 w 10000"/>
                <a:gd name="connsiteY7-208" fmla="*/ 4379 h 10093"/>
                <a:gd name="connsiteX0-209" fmla="*/ 10000 w 10000"/>
                <a:gd name="connsiteY0-210" fmla="*/ 4393 h 10107"/>
                <a:gd name="connsiteX1-211" fmla="*/ 7472 w 10000"/>
                <a:gd name="connsiteY1-212" fmla="*/ 268 h 10107"/>
                <a:gd name="connsiteX2-213" fmla="*/ 3151 w 10000"/>
                <a:gd name="connsiteY2-214" fmla="*/ 1054 h 10107"/>
                <a:gd name="connsiteX3-215" fmla="*/ 1670 w 10000"/>
                <a:gd name="connsiteY3-216" fmla="*/ 6476 h 10107"/>
                <a:gd name="connsiteX4-217" fmla="*/ 0 w 10000"/>
                <a:gd name="connsiteY4-218" fmla="*/ 9232 h 10107"/>
                <a:gd name="connsiteX5-219" fmla="*/ 3830 w 10000"/>
                <a:gd name="connsiteY5-220" fmla="*/ 10107 h 10107"/>
                <a:gd name="connsiteX6-221" fmla="*/ 9705 w 10000"/>
                <a:gd name="connsiteY6-222" fmla="*/ 6023 h 10107"/>
                <a:gd name="connsiteX7-223" fmla="*/ 10000 w 10000"/>
                <a:gd name="connsiteY7-224" fmla="*/ 4393 h 10107"/>
                <a:gd name="connsiteX0-225" fmla="*/ 10000 w 10000"/>
                <a:gd name="connsiteY0-226" fmla="*/ 4400 h 10114"/>
                <a:gd name="connsiteX1-227" fmla="*/ 7472 w 10000"/>
                <a:gd name="connsiteY1-228" fmla="*/ 275 h 10114"/>
                <a:gd name="connsiteX2-229" fmla="*/ 3151 w 10000"/>
                <a:gd name="connsiteY2-230" fmla="*/ 1061 h 10114"/>
                <a:gd name="connsiteX3-231" fmla="*/ 1670 w 10000"/>
                <a:gd name="connsiteY3-232" fmla="*/ 6483 h 10114"/>
                <a:gd name="connsiteX4-233" fmla="*/ 0 w 10000"/>
                <a:gd name="connsiteY4-234" fmla="*/ 9239 h 10114"/>
                <a:gd name="connsiteX5-235" fmla="*/ 3830 w 10000"/>
                <a:gd name="connsiteY5-236" fmla="*/ 10114 h 10114"/>
                <a:gd name="connsiteX6-237" fmla="*/ 9705 w 10000"/>
                <a:gd name="connsiteY6-238" fmla="*/ 6030 h 10114"/>
                <a:gd name="connsiteX7-239" fmla="*/ 10000 w 10000"/>
                <a:gd name="connsiteY7-240" fmla="*/ 4400 h 10114"/>
                <a:gd name="connsiteX0-241" fmla="*/ 10000 w 10000"/>
                <a:gd name="connsiteY0-242" fmla="*/ 4400 h 9807"/>
                <a:gd name="connsiteX1-243" fmla="*/ 7472 w 10000"/>
                <a:gd name="connsiteY1-244" fmla="*/ 275 h 9807"/>
                <a:gd name="connsiteX2-245" fmla="*/ 3151 w 10000"/>
                <a:gd name="connsiteY2-246" fmla="*/ 1061 h 9807"/>
                <a:gd name="connsiteX3-247" fmla="*/ 1670 w 10000"/>
                <a:gd name="connsiteY3-248" fmla="*/ 6483 h 9807"/>
                <a:gd name="connsiteX4-249" fmla="*/ 0 w 10000"/>
                <a:gd name="connsiteY4-250" fmla="*/ 9239 h 9807"/>
                <a:gd name="connsiteX5-251" fmla="*/ 3409 w 10000"/>
                <a:gd name="connsiteY5-252" fmla="*/ 9061 h 9807"/>
                <a:gd name="connsiteX6-253" fmla="*/ 9705 w 10000"/>
                <a:gd name="connsiteY6-254" fmla="*/ 6030 h 9807"/>
                <a:gd name="connsiteX7-255" fmla="*/ 10000 w 10000"/>
                <a:gd name="connsiteY7-256" fmla="*/ 4400 h 9807"/>
                <a:gd name="connsiteX0-257" fmla="*/ 10000 w 10000"/>
                <a:gd name="connsiteY0-258" fmla="*/ 4487 h 10253"/>
                <a:gd name="connsiteX1-259" fmla="*/ 7472 w 10000"/>
                <a:gd name="connsiteY1-260" fmla="*/ 280 h 10253"/>
                <a:gd name="connsiteX2-261" fmla="*/ 3151 w 10000"/>
                <a:gd name="connsiteY2-262" fmla="*/ 1082 h 10253"/>
                <a:gd name="connsiteX3-263" fmla="*/ 1670 w 10000"/>
                <a:gd name="connsiteY3-264" fmla="*/ 6611 h 10253"/>
                <a:gd name="connsiteX4-265" fmla="*/ 0 w 10000"/>
                <a:gd name="connsiteY4-266" fmla="*/ 9421 h 10253"/>
                <a:gd name="connsiteX5-267" fmla="*/ 3409 w 10000"/>
                <a:gd name="connsiteY5-268" fmla="*/ 9239 h 10253"/>
                <a:gd name="connsiteX6-269" fmla="*/ 9705 w 10000"/>
                <a:gd name="connsiteY6-270" fmla="*/ 6149 h 10253"/>
                <a:gd name="connsiteX7-271" fmla="*/ 10000 w 10000"/>
                <a:gd name="connsiteY7-272" fmla="*/ 4487 h 10253"/>
                <a:gd name="connsiteX0-273" fmla="*/ 10000 w 10000"/>
                <a:gd name="connsiteY0-274" fmla="*/ 4487 h 10253"/>
                <a:gd name="connsiteX1-275" fmla="*/ 7472 w 10000"/>
                <a:gd name="connsiteY1-276" fmla="*/ 280 h 10253"/>
                <a:gd name="connsiteX2-277" fmla="*/ 3151 w 10000"/>
                <a:gd name="connsiteY2-278" fmla="*/ 1082 h 10253"/>
                <a:gd name="connsiteX3-279" fmla="*/ 1670 w 10000"/>
                <a:gd name="connsiteY3-280" fmla="*/ 6611 h 10253"/>
                <a:gd name="connsiteX4-281" fmla="*/ 0 w 10000"/>
                <a:gd name="connsiteY4-282" fmla="*/ 9421 h 10253"/>
                <a:gd name="connsiteX5-283" fmla="*/ 3409 w 10000"/>
                <a:gd name="connsiteY5-284" fmla="*/ 9239 h 10253"/>
                <a:gd name="connsiteX6-285" fmla="*/ 9705 w 10000"/>
                <a:gd name="connsiteY6-286" fmla="*/ 6149 h 10253"/>
                <a:gd name="connsiteX7-287" fmla="*/ 10000 w 10000"/>
                <a:gd name="connsiteY7-288" fmla="*/ 4487 h 10253"/>
                <a:gd name="connsiteX0-289" fmla="*/ 10000 w 10000"/>
                <a:gd name="connsiteY0-290" fmla="*/ 4487 h 10253"/>
                <a:gd name="connsiteX1-291" fmla="*/ 7472 w 10000"/>
                <a:gd name="connsiteY1-292" fmla="*/ 280 h 10253"/>
                <a:gd name="connsiteX2-293" fmla="*/ 3151 w 10000"/>
                <a:gd name="connsiteY2-294" fmla="*/ 1082 h 10253"/>
                <a:gd name="connsiteX3-295" fmla="*/ 1670 w 10000"/>
                <a:gd name="connsiteY3-296" fmla="*/ 6611 h 10253"/>
                <a:gd name="connsiteX4-297" fmla="*/ 0 w 10000"/>
                <a:gd name="connsiteY4-298" fmla="*/ 9421 h 10253"/>
                <a:gd name="connsiteX5-299" fmla="*/ 3409 w 10000"/>
                <a:gd name="connsiteY5-300" fmla="*/ 9239 h 10253"/>
                <a:gd name="connsiteX6-301" fmla="*/ 9705 w 10000"/>
                <a:gd name="connsiteY6-302" fmla="*/ 6149 h 10253"/>
                <a:gd name="connsiteX7-303" fmla="*/ 10000 w 10000"/>
                <a:gd name="connsiteY7-304" fmla="*/ 4487 h 10253"/>
                <a:gd name="connsiteX0-305" fmla="*/ 10000 w 10000"/>
                <a:gd name="connsiteY0-306" fmla="*/ 4487 h 10253"/>
                <a:gd name="connsiteX1-307" fmla="*/ 7472 w 10000"/>
                <a:gd name="connsiteY1-308" fmla="*/ 280 h 10253"/>
                <a:gd name="connsiteX2-309" fmla="*/ 3151 w 10000"/>
                <a:gd name="connsiteY2-310" fmla="*/ 1082 h 10253"/>
                <a:gd name="connsiteX3-311" fmla="*/ 1670 w 10000"/>
                <a:gd name="connsiteY3-312" fmla="*/ 6611 h 10253"/>
                <a:gd name="connsiteX4-313" fmla="*/ 0 w 10000"/>
                <a:gd name="connsiteY4-314" fmla="*/ 9421 h 10253"/>
                <a:gd name="connsiteX5-315" fmla="*/ 3409 w 10000"/>
                <a:gd name="connsiteY5-316" fmla="*/ 9239 h 10253"/>
                <a:gd name="connsiteX6-317" fmla="*/ 9705 w 10000"/>
                <a:gd name="connsiteY6-318" fmla="*/ 6149 h 10253"/>
                <a:gd name="connsiteX7-319" fmla="*/ 10000 w 10000"/>
                <a:gd name="connsiteY7-320" fmla="*/ 4487 h 10253"/>
                <a:gd name="connsiteX0-321" fmla="*/ 10000 w 10000"/>
                <a:gd name="connsiteY0-322" fmla="*/ 4487 h 10253"/>
                <a:gd name="connsiteX1-323" fmla="*/ 7472 w 10000"/>
                <a:gd name="connsiteY1-324" fmla="*/ 280 h 10253"/>
                <a:gd name="connsiteX2-325" fmla="*/ 3151 w 10000"/>
                <a:gd name="connsiteY2-326" fmla="*/ 1082 h 10253"/>
                <a:gd name="connsiteX3-327" fmla="*/ 1670 w 10000"/>
                <a:gd name="connsiteY3-328" fmla="*/ 6611 h 10253"/>
                <a:gd name="connsiteX4-329" fmla="*/ 0 w 10000"/>
                <a:gd name="connsiteY4-330" fmla="*/ 9421 h 10253"/>
                <a:gd name="connsiteX5-331" fmla="*/ 3409 w 10000"/>
                <a:gd name="connsiteY5-332" fmla="*/ 9239 h 10253"/>
                <a:gd name="connsiteX6-333" fmla="*/ 9705 w 10000"/>
                <a:gd name="connsiteY6-334" fmla="*/ 6149 h 10253"/>
                <a:gd name="connsiteX7-335" fmla="*/ 10000 w 10000"/>
                <a:gd name="connsiteY7-336" fmla="*/ 4487 h 10253"/>
                <a:gd name="connsiteX0-337" fmla="*/ 10000 w 10000"/>
                <a:gd name="connsiteY0-338" fmla="*/ 4487 h 9970"/>
                <a:gd name="connsiteX1-339" fmla="*/ 7472 w 10000"/>
                <a:gd name="connsiteY1-340" fmla="*/ 280 h 9970"/>
                <a:gd name="connsiteX2-341" fmla="*/ 3151 w 10000"/>
                <a:gd name="connsiteY2-342" fmla="*/ 1082 h 9970"/>
                <a:gd name="connsiteX3-343" fmla="*/ 1670 w 10000"/>
                <a:gd name="connsiteY3-344" fmla="*/ 6611 h 9970"/>
                <a:gd name="connsiteX4-345" fmla="*/ 0 w 10000"/>
                <a:gd name="connsiteY4-346" fmla="*/ 9421 h 9970"/>
                <a:gd name="connsiteX5-347" fmla="*/ 3409 w 10000"/>
                <a:gd name="connsiteY5-348" fmla="*/ 9239 h 9970"/>
                <a:gd name="connsiteX6-349" fmla="*/ 9705 w 10000"/>
                <a:gd name="connsiteY6-350" fmla="*/ 6149 h 9970"/>
                <a:gd name="connsiteX7-351" fmla="*/ 10000 w 10000"/>
                <a:gd name="connsiteY7-352" fmla="*/ 4487 h 9970"/>
                <a:gd name="connsiteX0-353" fmla="*/ 10000 w 10000"/>
                <a:gd name="connsiteY0-354" fmla="*/ 4501 h 9449"/>
                <a:gd name="connsiteX1-355" fmla="*/ 7472 w 10000"/>
                <a:gd name="connsiteY1-356" fmla="*/ 281 h 9449"/>
                <a:gd name="connsiteX2-357" fmla="*/ 3151 w 10000"/>
                <a:gd name="connsiteY2-358" fmla="*/ 1085 h 9449"/>
                <a:gd name="connsiteX3-359" fmla="*/ 1670 w 10000"/>
                <a:gd name="connsiteY3-360" fmla="*/ 6631 h 9449"/>
                <a:gd name="connsiteX4-361" fmla="*/ 0 w 10000"/>
                <a:gd name="connsiteY4-362" fmla="*/ 9449 h 9449"/>
                <a:gd name="connsiteX5-363" fmla="*/ 3409 w 10000"/>
                <a:gd name="connsiteY5-364" fmla="*/ 9267 h 9449"/>
                <a:gd name="connsiteX6-365" fmla="*/ 9705 w 10000"/>
                <a:gd name="connsiteY6-366" fmla="*/ 6168 h 9449"/>
                <a:gd name="connsiteX7-367" fmla="*/ 10000 w 10000"/>
                <a:gd name="connsiteY7-368" fmla="*/ 4501 h 9449"/>
                <a:gd name="connsiteX0-369" fmla="*/ 10000 w 10000"/>
                <a:gd name="connsiteY0-370" fmla="*/ 4764 h 10032"/>
                <a:gd name="connsiteX1-371" fmla="*/ 7472 w 10000"/>
                <a:gd name="connsiteY1-372" fmla="*/ 298 h 10032"/>
                <a:gd name="connsiteX2-373" fmla="*/ 3151 w 10000"/>
                <a:gd name="connsiteY2-374" fmla="*/ 1149 h 10032"/>
                <a:gd name="connsiteX3-375" fmla="*/ 1670 w 10000"/>
                <a:gd name="connsiteY3-376" fmla="*/ 7019 h 10032"/>
                <a:gd name="connsiteX4-377" fmla="*/ 0 w 10000"/>
                <a:gd name="connsiteY4-378" fmla="*/ 10001 h 10032"/>
                <a:gd name="connsiteX5-379" fmla="*/ 3409 w 10000"/>
                <a:gd name="connsiteY5-380" fmla="*/ 9808 h 10032"/>
                <a:gd name="connsiteX6-381" fmla="*/ 9705 w 10000"/>
                <a:gd name="connsiteY6-382" fmla="*/ 6529 h 10032"/>
                <a:gd name="connsiteX7-383" fmla="*/ 10000 w 10000"/>
                <a:gd name="connsiteY7-384" fmla="*/ 4764 h 10032"/>
                <a:gd name="connsiteX0-385" fmla="*/ 10000 w 10000"/>
                <a:gd name="connsiteY0-386" fmla="*/ 4764 h 10071"/>
                <a:gd name="connsiteX1-387" fmla="*/ 7472 w 10000"/>
                <a:gd name="connsiteY1-388" fmla="*/ 298 h 10071"/>
                <a:gd name="connsiteX2-389" fmla="*/ 3151 w 10000"/>
                <a:gd name="connsiteY2-390" fmla="*/ 1149 h 10071"/>
                <a:gd name="connsiteX3-391" fmla="*/ 1670 w 10000"/>
                <a:gd name="connsiteY3-392" fmla="*/ 7019 h 10071"/>
                <a:gd name="connsiteX4-393" fmla="*/ 0 w 10000"/>
                <a:gd name="connsiteY4-394" fmla="*/ 10001 h 10071"/>
                <a:gd name="connsiteX5-395" fmla="*/ 3409 w 10000"/>
                <a:gd name="connsiteY5-396" fmla="*/ 9808 h 10071"/>
                <a:gd name="connsiteX6-397" fmla="*/ 9705 w 10000"/>
                <a:gd name="connsiteY6-398" fmla="*/ 6529 h 10071"/>
                <a:gd name="connsiteX7-399" fmla="*/ 10000 w 10000"/>
                <a:gd name="connsiteY7-400" fmla="*/ 4764 h 10071"/>
                <a:gd name="connsiteX0-401" fmla="*/ 10000 w 10000"/>
                <a:gd name="connsiteY0-402" fmla="*/ 4764 h 10001"/>
                <a:gd name="connsiteX1-403" fmla="*/ 7472 w 10000"/>
                <a:gd name="connsiteY1-404" fmla="*/ 298 h 10001"/>
                <a:gd name="connsiteX2-405" fmla="*/ 3151 w 10000"/>
                <a:gd name="connsiteY2-406" fmla="*/ 1149 h 10001"/>
                <a:gd name="connsiteX3-407" fmla="*/ 1670 w 10000"/>
                <a:gd name="connsiteY3-408" fmla="*/ 7019 h 10001"/>
                <a:gd name="connsiteX4-409" fmla="*/ 0 w 10000"/>
                <a:gd name="connsiteY4-410" fmla="*/ 10001 h 10001"/>
                <a:gd name="connsiteX5-411" fmla="*/ 3409 w 10000"/>
                <a:gd name="connsiteY5-412" fmla="*/ 9808 h 10001"/>
                <a:gd name="connsiteX6-413" fmla="*/ 9705 w 10000"/>
                <a:gd name="connsiteY6-414" fmla="*/ 6529 h 10001"/>
                <a:gd name="connsiteX7-415" fmla="*/ 10000 w 10000"/>
                <a:gd name="connsiteY7-416" fmla="*/ 4764 h 10001"/>
                <a:gd name="connsiteX0-417" fmla="*/ 10000 w 10000"/>
                <a:gd name="connsiteY0-418" fmla="*/ 4764 h 10022"/>
                <a:gd name="connsiteX1-419" fmla="*/ 7472 w 10000"/>
                <a:gd name="connsiteY1-420" fmla="*/ 298 h 10022"/>
                <a:gd name="connsiteX2-421" fmla="*/ 3151 w 10000"/>
                <a:gd name="connsiteY2-422" fmla="*/ 1149 h 10022"/>
                <a:gd name="connsiteX3-423" fmla="*/ 1670 w 10000"/>
                <a:gd name="connsiteY3-424" fmla="*/ 7019 h 10022"/>
                <a:gd name="connsiteX4-425" fmla="*/ 0 w 10000"/>
                <a:gd name="connsiteY4-426" fmla="*/ 10001 h 10022"/>
                <a:gd name="connsiteX5-427" fmla="*/ 3409 w 10000"/>
                <a:gd name="connsiteY5-428" fmla="*/ 9808 h 10022"/>
                <a:gd name="connsiteX6-429" fmla="*/ 9705 w 10000"/>
                <a:gd name="connsiteY6-430" fmla="*/ 6529 h 10022"/>
                <a:gd name="connsiteX7-431" fmla="*/ 10000 w 10000"/>
                <a:gd name="connsiteY7-432" fmla="*/ 4764 h 10022"/>
                <a:gd name="connsiteX0-433" fmla="*/ 10000 w 10000"/>
                <a:gd name="connsiteY0-434" fmla="*/ 4764 h 10056"/>
                <a:gd name="connsiteX1-435" fmla="*/ 7472 w 10000"/>
                <a:gd name="connsiteY1-436" fmla="*/ 298 h 10056"/>
                <a:gd name="connsiteX2-437" fmla="*/ 3151 w 10000"/>
                <a:gd name="connsiteY2-438" fmla="*/ 1149 h 10056"/>
                <a:gd name="connsiteX3-439" fmla="*/ 1670 w 10000"/>
                <a:gd name="connsiteY3-440" fmla="*/ 7019 h 10056"/>
                <a:gd name="connsiteX4-441" fmla="*/ 0 w 10000"/>
                <a:gd name="connsiteY4-442" fmla="*/ 10001 h 10056"/>
                <a:gd name="connsiteX5-443" fmla="*/ 3409 w 10000"/>
                <a:gd name="connsiteY5-444" fmla="*/ 9808 h 10056"/>
                <a:gd name="connsiteX6-445" fmla="*/ 9705 w 10000"/>
                <a:gd name="connsiteY6-446" fmla="*/ 6529 h 10056"/>
                <a:gd name="connsiteX7-447" fmla="*/ 10000 w 10000"/>
                <a:gd name="connsiteY7-448" fmla="*/ 4764 h 10056"/>
                <a:gd name="connsiteX0-449" fmla="*/ 10000 w 10000"/>
                <a:gd name="connsiteY0-450" fmla="*/ 4764 h 10046"/>
                <a:gd name="connsiteX1-451" fmla="*/ 7472 w 10000"/>
                <a:gd name="connsiteY1-452" fmla="*/ 298 h 10046"/>
                <a:gd name="connsiteX2-453" fmla="*/ 3151 w 10000"/>
                <a:gd name="connsiteY2-454" fmla="*/ 1149 h 10046"/>
                <a:gd name="connsiteX3-455" fmla="*/ 1670 w 10000"/>
                <a:gd name="connsiteY3-456" fmla="*/ 7019 h 10046"/>
                <a:gd name="connsiteX4-457" fmla="*/ 0 w 10000"/>
                <a:gd name="connsiteY4-458" fmla="*/ 10001 h 10046"/>
                <a:gd name="connsiteX5-459" fmla="*/ 3409 w 10000"/>
                <a:gd name="connsiteY5-460" fmla="*/ 9808 h 10046"/>
                <a:gd name="connsiteX6-461" fmla="*/ 9705 w 10000"/>
                <a:gd name="connsiteY6-462" fmla="*/ 6529 h 10046"/>
                <a:gd name="connsiteX7-463" fmla="*/ 10000 w 10000"/>
                <a:gd name="connsiteY7-464" fmla="*/ 4764 h 10046"/>
                <a:gd name="connsiteX0-465" fmla="*/ 10000 w 10000"/>
                <a:gd name="connsiteY0-466" fmla="*/ 4764 h 10037"/>
                <a:gd name="connsiteX1-467" fmla="*/ 7472 w 10000"/>
                <a:gd name="connsiteY1-468" fmla="*/ 298 h 10037"/>
                <a:gd name="connsiteX2-469" fmla="*/ 3151 w 10000"/>
                <a:gd name="connsiteY2-470" fmla="*/ 1149 h 10037"/>
                <a:gd name="connsiteX3-471" fmla="*/ 1670 w 10000"/>
                <a:gd name="connsiteY3-472" fmla="*/ 7019 h 10037"/>
                <a:gd name="connsiteX4-473" fmla="*/ 0 w 10000"/>
                <a:gd name="connsiteY4-474" fmla="*/ 10001 h 10037"/>
                <a:gd name="connsiteX5-475" fmla="*/ 3438 w 10000"/>
                <a:gd name="connsiteY5-476" fmla="*/ 9783 h 10037"/>
                <a:gd name="connsiteX6-477" fmla="*/ 9705 w 10000"/>
                <a:gd name="connsiteY6-478" fmla="*/ 6529 h 10037"/>
                <a:gd name="connsiteX7-479" fmla="*/ 10000 w 10000"/>
                <a:gd name="connsiteY7-480" fmla="*/ 4764 h 10037"/>
                <a:gd name="connsiteX0-481" fmla="*/ 10000 w 10000"/>
                <a:gd name="connsiteY0-482" fmla="*/ 4764 h 10076"/>
                <a:gd name="connsiteX1-483" fmla="*/ 7472 w 10000"/>
                <a:gd name="connsiteY1-484" fmla="*/ 298 h 10076"/>
                <a:gd name="connsiteX2-485" fmla="*/ 3151 w 10000"/>
                <a:gd name="connsiteY2-486" fmla="*/ 1149 h 10076"/>
                <a:gd name="connsiteX3-487" fmla="*/ 1670 w 10000"/>
                <a:gd name="connsiteY3-488" fmla="*/ 7019 h 10076"/>
                <a:gd name="connsiteX4-489" fmla="*/ 0 w 10000"/>
                <a:gd name="connsiteY4-490" fmla="*/ 10001 h 10076"/>
                <a:gd name="connsiteX5-491" fmla="*/ 3438 w 10000"/>
                <a:gd name="connsiteY5-492" fmla="*/ 9783 h 10076"/>
                <a:gd name="connsiteX6-493" fmla="*/ 9705 w 10000"/>
                <a:gd name="connsiteY6-494" fmla="*/ 6529 h 10076"/>
                <a:gd name="connsiteX7-495" fmla="*/ 10000 w 10000"/>
                <a:gd name="connsiteY7-496" fmla="*/ 4764 h 10076"/>
                <a:gd name="connsiteX0-497" fmla="*/ 10000 w 10000"/>
                <a:gd name="connsiteY0-498" fmla="*/ 4764 h 10001"/>
                <a:gd name="connsiteX1-499" fmla="*/ 7472 w 10000"/>
                <a:gd name="connsiteY1-500" fmla="*/ 298 h 10001"/>
                <a:gd name="connsiteX2-501" fmla="*/ 3151 w 10000"/>
                <a:gd name="connsiteY2-502" fmla="*/ 1149 h 10001"/>
                <a:gd name="connsiteX3-503" fmla="*/ 1670 w 10000"/>
                <a:gd name="connsiteY3-504" fmla="*/ 7019 h 10001"/>
                <a:gd name="connsiteX4-505" fmla="*/ 0 w 10000"/>
                <a:gd name="connsiteY4-506" fmla="*/ 10001 h 10001"/>
                <a:gd name="connsiteX5-507" fmla="*/ 3438 w 10000"/>
                <a:gd name="connsiteY5-508" fmla="*/ 9783 h 10001"/>
                <a:gd name="connsiteX6-509" fmla="*/ 9705 w 10000"/>
                <a:gd name="connsiteY6-510" fmla="*/ 6529 h 10001"/>
                <a:gd name="connsiteX7-511" fmla="*/ 10000 w 10000"/>
                <a:gd name="connsiteY7-512" fmla="*/ 4764 h 10001"/>
                <a:gd name="connsiteX0-513" fmla="*/ 10000 w 10000"/>
                <a:gd name="connsiteY0-514" fmla="*/ 4764 h 10001"/>
                <a:gd name="connsiteX1-515" fmla="*/ 7472 w 10000"/>
                <a:gd name="connsiteY1-516" fmla="*/ 298 h 10001"/>
                <a:gd name="connsiteX2-517" fmla="*/ 3151 w 10000"/>
                <a:gd name="connsiteY2-518" fmla="*/ 1149 h 10001"/>
                <a:gd name="connsiteX3-519" fmla="*/ 1670 w 10000"/>
                <a:gd name="connsiteY3-520" fmla="*/ 7019 h 10001"/>
                <a:gd name="connsiteX4-521" fmla="*/ 0 w 10000"/>
                <a:gd name="connsiteY4-522" fmla="*/ 10001 h 10001"/>
                <a:gd name="connsiteX5-523" fmla="*/ 3438 w 10000"/>
                <a:gd name="connsiteY5-524" fmla="*/ 9783 h 10001"/>
                <a:gd name="connsiteX6-525" fmla="*/ 9705 w 10000"/>
                <a:gd name="connsiteY6-526" fmla="*/ 6529 h 10001"/>
                <a:gd name="connsiteX7-527" fmla="*/ 10000 w 10000"/>
                <a:gd name="connsiteY7-528" fmla="*/ 4764 h 10001"/>
                <a:gd name="connsiteX0-529" fmla="*/ 10000 w 10000"/>
                <a:gd name="connsiteY0-530" fmla="*/ 4764 h 10001"/>
                <a:gd name="connsiteX1-531" fmla="*/ 7472 w 10000"/>
                <a:gd name="connsiteY1-532" fmla="*/ 298 h 10001"/>
                <a:gd name="connsiteX2-533" fmla="*/ 3151 w 10000"/>
                <a:gd name="connsiteY2-534" fmla="*/ 1149 h 10001"/>
                <a:gd name="connsiteX3-535" fmla="*/ 1670 w 10000"/>
                <a:gd name="connsiteY3-536" fmla="*/ 7019 h 10001"/>
                <a:gd name="connsiteX4-537" fmla="*/ 0 w 10000"/>
                <a:gd name="connsiteY4-538" fmla="*/ 10001 h 10001"/>
                <a:gd name="connsiteX5-539" fmla="*/ 3438 w 10000"/>
                <a:gd name="connsiteY5-540" fmla="*/ 9783 h 10001"/>
                <a:gd name="connsiteX6-541" fmla="*/ 9705 w 10000"/>
                <a:gd name="connsiteY6-542" fmla="*/ 6529 h 10001"/>
                <a:gd name="connsiteX7-543" fmla="*/ 10000 w 10000"/>
                <a:gd name="connsiteY7-544" fmla="*/ 4764 h 10001"/>
                <a:gd name="connsiteX0-545" fmla="*/ 10000 w 10000"/>
                <a:gd name="connsiteY0-546" fmla="*/ 4764 h 10001"/>
                <a:gd name="connsiteX1-547" fmla="*/ 7472 w 10000"/>
                <a:gd name="connsiteY1-548" fmla="*/ 298 h 10001"/>
                <a:gd name="connsiteX2-549" fmla="*/ 3151 w 10000"/>
                <a:gd name="connsiteY2-550" fmla="*/ 1149 h 10001"/>
                <a:gd name="connsiteX3-551" fmla="*/ 1670 w 10000"/>
                <a:gd name="connsiteY3-552" fmla="*/ 7019 h 10001"/>
                <a:gd name="connsiteX4-553" fmla="*/ 0 w 10000"/>
                <a:gd name="connsiteY4-554" fmla="*/ 10001 h 10001"/>
                <a:gd name="connsiteX5-555" fmla="*/ 3438 w 10000"/>
                <a:gd name="connsiteY5-556" fmla="*/ 9783 h 10001"/>
                <a:gd name="connsiteX6-557" fmla="*/ 9519 w 10000"/>
                <a:gd name="connsiteY6-558" fmla="*/ 7231 h 10001"/>
                <a:gd name="connsiteX7-559" fmla="*/ 10000 w 10000"/>
                <a:gd name="connsiteY7-560" fmla="*/ 4764 h 10001"/>
                <a:gd name="connsiteX0-561" fmla="*/ 10000 w 10000"/>
                <a:gd name="connsiteY0-562" fmla="*/ 4764 h 10001"/>
                <a:gd name="connsiteX1-563" fmla="*/ 7472 w 10000"/>
                <a:gd name="connsiteY1-564" fmla="*/ 298 h 10001"/>
                <a:gd name="connsiteX2-565" fmla="*/ 3151 w 10000"/>
                <a:gd name="connsiteY2-566" fmla="*/ 1149 h 10001"/>
                <a:gd name="connsiteX3-567" fmla="*/ 1670 w 10000"/>
                <a:gd name="connsiteY3-568" fmla="*/ 7019 h 10001"/>
                <a:gd name="connsiteX4-569" fmla="*/ 0 w 10000"/>
                <a:gd name="connsiteY4-570" fmla="*/ 10001 h 10001"/>
                <a:gd name="connsiteX5-571" fmla="*/ 3438 w 10000"/>
                <a:gd name="connsiteY5-572" fmla="*/ 9783 h 10001"/>
                <a:gd name="connsiteX6-573" fmla="*/ 9519 w 10000"/>
                <a:gd name="connsiteY6-574" fmla="*/ 7231 h 10001"/>
                <a:gd name="connsiteX7-575" fmla="*/ 10000 w 10000"/>
                <a:gd name="connsiteY7-576" fmla="*/ 4764 h 10001"/>
                <a:gd name="connsiteX0-577" fmla="*/ 10000 w 10000"/>
                <a:gd name="connsiteY0-578" fmla="*/ 4764 h 10001"/>
                <a:gd name="connsiteX1-579" fmla="*/ 7472 w 10000"/>
                <a:gd name="connsiteY1-580" fmla="*/ 298 h 10001"/>
                <a:gd name="connsiteX2-581" fmla="*/ 3151 w 10000"/>
                <a:gd name="connsiteY2-582" fmla="*/ 1149 h 10001"/>
                <a:gd name="connsiteX3-583" fmla="*/ 1670 w 10000"/>
                <a:gd name="connsiteY3-584" fmla="*/ 7019 h 10001"/>
                <a:gd name="connsiteX4-585" fmla="*/ 0 w 10000"/>
                <a:gd name="connsiteY4-586" fmla="*/ 10001 h 10001"/>
                <a:gd name="connsiteX5-587" fmla="*/ 3438 w 10000"/>
                <a:gd name="connsiteY5-588" fmla="*/ 9783 h 10001"/>
                <a:gd name="connsiteX6-589" fmla="*/ 9447 w 10000"/>
                <a:gd name="connsiteY6-590" fmla="*/ 7532 h 10001"/>
                <a:gd name="connsiteX7-591" fmla="*/ 10000 w 10000"/>
                <a:gd name="connsiteY7-592" fmla="*/ 4764 h 10001"/>
                <a:gd name="connsiteX0-593" fmla="*/ 10000 w 10000"/>
                <a:gd name="connsiteY0-594" fmla="*/ 4764 h 10001"/>
                <a:gd name="connsiteX1-595" fmla="*/ 7472 w 10000"/>
                <a:gd name="connsiteY1-596" fmla="*/ 298 h 10001"/>
                <a:gd name="connsiteX2-597" fmla="*/ 3151 w 10000"/>
                <a:gd name="connsiteY2-598" fmla="*/ 1149 h 10001"/>
                <a:gd name="connsiteX3-599" fmla="*/ 1670 w 10000"/>
                <a:gd name="connsiteY3-600" fmla="*/ 7019 h 10001"/>
                <a:gd name="connsiteX4-601" fmla="*/ 0 w 10000"/>
                <a:gd name="connsiteY4-602" fmla="*/ 10001 h 10001"/>
                <a:gd name="connsiteX5-603" fmla="*/ 3438 w 10000"/>
                <a:gd name="connsiteY5-604" fmla="*/ 9783 h 10001"/>
                <a:gd name="connsiteX6-605" fmla="*/ 9447 w 10000"/>
                <a:gd name="connsiteY6-606" fmla="*/ 7532 h 10001"/>
                <a:gd name="connsiteX7-607" fmla="*/ 10000 w 10000"/>
                <a:gd name="connsiteY7-608" fmla="*/ 4764 h 10001"/>
                <a:gd name="connsiteX0-609" fmla="*/ 10000 w 10000"/>
                <a:gd name="connsiteY0-610" fmla="*/ 4764 h 10001"/>
                <a:gd name="connsiteX1-611" fmla="*/ 7472 w 10000"/>
                <a:gd name="connsiteY1-612" fmla="*/ 298 h 10001"/>
                <a:gd name="connsiteX2-613" fmla="*/ 3151 w 10000"/>
                <a:gd name="connsiteY2-614" fmla="*/ 1149 h 10001"/>
                <a:gd name="connsiteX3-615" fmla="*/ 1670 w 10000"/>
                <a:gd name="connsiteY3-616" fmla="*/ 7019 h 10001"/>
                <a:gd name="connsiteX4-617" fmla="*/ 0 w 10000"/>
                <a:gd name="connsiteY4-618" fmla="*/ 10001 h 10001"/>
                <a:gd name="connsiteX5-619" fmla="*/ 3438 w 10000"/>
                <a:gd name="connsiteY5-620" fmla="*/ 9783 h 10001"/>
                <a:gd name="connsiteX6-621" fmla="*/ 9447 w 10000"/>
                <a:gd name="connsiteY6-622" fmla="*/ 7532 h 10001"/>
                <a:gd name="connsiteX7-623" fmla="*/ 10000 w 10000"/>
                <a:gd name="connsiteY7-624" fmla="*/ 4764 h 10001"/>
                <a:gd name="connsiteX0-625" fmla="*/ 10000 w 10046"/>
                <a:gd name="connsiteY0-626" fmla="*/ 4764 h 10001"/>
                <a:gd name="connsiteX1-627" fmla="*/ 7472 w 10046"/>
                <a:gd name="connsiteY1-628" fmla="*/ 298 h 10001"/>
                <a:gd name="connsiteX2-629" fmla="*/ 3151 w 10046"/>
                <a:gd name="connsiteY2-630" fmla="*/ 1149 h 10001"/>
                <a:gd name="connsiteX3-631" fmla="*/ 1670 w 10046"/>
                <a:gd name="connsiteY3-632" fmla="*/ 7019 h 10001"/>
                <a:gd name="connsiteX4-633" fmla="*/ 0 w 10046"/>
                <a:gd name="connsiteY4-634" fmla="*/ 10001 h 10001"/>
                <a:gd name="connsiteX5-635" fmla="*/ 3438 w 10046"/>
                <a:gd name="connsiteY5-636" fmla="*/ 9783 h 10001"/>
                <a:gd name="connsiteX6-637" fmla="*/ 9447 w 10046"/>
                <a:gd name="connsiteY6-638" fmla="*/ 7532 h 10001"/>
                <a:gd name="connsiteX7-639" fmla="*/ 10000 w 10046"/>
                <a:gd name="connsiteY7-640" fmla="*/ 4764 h 10001"/>
                <a:gd name="connsiteX0-641" fmla="*/ 10000 w 10046"/>
                <a:gd name="connsiteY0-642" fmla="*/ 4764 h 10001"/>
                <a:gd name="connsiteX1-643" fmla="*/ 7472 w 10046"/>
                <a:gd name="connsiteY1-644" fmla="*/ 298 h 10001"/>
                <a:gd name="connsiteX2-645" fmla="*/ 3151 w 10046"/>
                <a:gd name="connsiteY2-646" fmla="*/ 1149 h 10001"/>
                <a:gd name="connsiteX3-647" fmla="*/ 1670 w 10046"/>
                <a:gd name="connsiteY3-648" fmla="*/ 7019 h 10001"/>
                <a:gd name="connsiteX4-649" fmla="*/ 0 w 10046"/>
                <a:gd name="connsiteY4-650" fmla="*/ 10001 h 10001"/>
                <a:gd name="connsiteX5-651" fmla="*/ 3438 w 10046"/>
                <a:gd name="connsiteY5-652" fmla="*/ 9783 h 10001"/>
                <a:gd name="connsiteX6-653" fmla="*/ 9447 w 10046"/>
                <a:gd name="connsiteY6-654" fmla="*/ 7532 h 10001"/>
                <a:gd name="connsiteX7-655" fmla="*/ 10000 w 10046"/>
                <a:gd name="connsiteY7-656" fmla="*/ 4764 h 10001"/>
                <a:gd name="connsiteX0-657" fmla="*/ 9447 w 9606"/>
                <a:gd name="connsiteY0-658" fmla="*/ 7532 h 10001"/>
                <a:gd name="connsiteX1-659" fmla="*/ 7472 w 9606"/>
                <a:gd name="connsiteY1-660" fmla="*/ 298 h 10001"/>
                <a:gd name="connsiteX2-661" fmla="*/ 3151 w 9606"/>
                <a:gd name="connsiteY2-662" fmla="*/ 1149 h 10001"/>
                <a:gd name="connsiteX3-663" fmla="*/ 1670 w 9606"/>
                <a:gd name="connsiteY3-664" fmla="*/ 7019 h 10001"/>
                <a:gd name="connsiteX4-665" fmla="*/ 0 w 9606"/>
                <a:gd name="connsiteY4-666" fmla="*/ 10001 h 10001"/>
                <a:gd name="connsiteX5-667" fmla="*/ 3438 w 9606"/>
                <a:gd name="connsiteY5-668" fmla="*/ 9783 h 10001"/>
                <a:gd name="connsiteX6-669" fmla="*/ 9447 w 9606"/>
                <a:gd name="connsiteY6-670" fmla="*/ 7532 h 10001"/>
                <a:gd name="connsiteX0-671" fmla="*/ 9834 w 10389"/>
                <a:gd name="connsiteY0-672" fmla="*/ 7531 h 10000"/>
                <a:gd name="connsiteX1-673" fmla="*/ 7778 w 10389"/>
                <a:gd name="connsiteY1-674" fmla="*/ 298 h 10000"/>
                <a:gd name="connsiteX2-675" fmla="*/ 3280 w 10389"/>
                <a:gd name="connsiteY2-676" fmla="*/ 1149 h 10000"/>
                <a:gd name="connsiteX3-677" fmla="*/ 1738 w 10389"/>
                <a:gd name="connsiteY3-678" fmla="*/ 7018 h 10000"/>
                <a:gd name="connsiteX4-679" fmla="*/ 0 w 10389"/>
                <a:gd name="connsiteY4-680" fmla="*/ 10000 h 10000"/>
                <a:gd name="connsiteX5-681" fmla="*/ 3579 w 10389"/>
                <a:gd name="connsiteY5-682" fmla="*/ 9782 h 10000"/>
                <a:gd name="connsiteX6-683" fmla="*/ 9834 w 10389"/>
                <a:gd name="connsiteY6-684" fmla="*/ 7531 h 10000"/>
                <a:gd name="connsiteX0-685" fmla="*/ 9834 w 10449"/>
                <a:gd name="connsiteY0-686" fmla="*/ 7615 h 10084"/>
                <a:gd name="connsiteX1-687" fmla="*/ 7778 w 10449"/>
                <a:gd name="connsiteY1-688" fmla="*/ 382 h 10084"/>
                <a:gd name="connsiteX2-689" fmla="*/ 3280 w 10449"/>
                <a:gd name="connsiteY2-690" fmla="*/ 1233 h 10084"/>
                <a:gd name="connsiteX3-691" fmla="*/ 1738 w 10449"/>
                <a:gd name="connsiteY3-692" fmla="*/ 7102 h 10084"/>
                <a:gd name="connsiteX4-693" fmla="*/ 0 w 10449"/>
                <a:gd name="connsiteY4-694" fmla="*/ 10084 h 10084"/>
                <a:gd name="connsiteX5-695" fmla="*/ 3579 w 10449"/>
                <a:gd name="connsiteY5-696" fmla="*/ 9866 h 10084"/>
                <a:gd name="connsiteX6-697" fmla="*/ 9834 w 10449"/>
                <a:gd name="connsiteY6-698" fmla="*/ 7615 h 10084"/>
                <a:gd name="connsiteX0-699" fmla="*/ 9834 w 10491"/>
                <a:gd name="connsiteY0-700" fmla="*/ 7615 h 10084"/>
                <a:gd name="connsiteX1-701" fmla="*/ 7778 w 10491"/>
                <a:gd name="connsiteY1-702" fmla="*/ 382 h 10084"/>
                <a:gd name="connsiteX2-703" fmla="*/ 3280 w 10491"/>
                <a:gd name="connsiteY2-704" fmla="*/ 1233 h 10084"/>
                <a:gd name="connsiteX3-705" fmla="*/ 1738 w 10491"/>
                <a:gd name="connsiteY3-706" fmla="*/ 7102 h 10084"/>
                <a:gd name="connsiteX4-707" fmla="*/ 0 w 10491"/>
                <a:gd name="connsiteY4-708" fmla="*/ 10084 h 10084"/>
                <a:gd name="connsiteX5-709" fmla="*/ 3579 w 10491"/>
                <a:gd name="connsiteY5-710" fmla="*/ 9866 h 10084"/>
                <a:gd name="connsiteX6-711" fmla="*/ 9834 w 10491"/>
                <a:gd name="connsiteY6-712" fmla="*/ 7615 h 10084"/>
                <a:gd name="connsiteX0-713" fmla="*/ 9834 w 10488"/>
                <a:gd name="connsiteY0-714" fmla="*/ 7583 h 10052"/>
                <a:gd name="connsiteX1-715" fmla="*/ 7778 w 10488"/>
                <a:gd name="connsiteY1-716" fmla="*/ 350 h 10052"/>
                <a:gd name="connsiteX2-717" fmla="*/ 3280 w 10488"/>
                <a:gd name="connsiteY2-718" fmla="*/ 1201 h 10052"/>
                <a:gd name="connsiteX3-719" fmla="*/ 1738 w 10488"/>
                <a:gd name="connsiteY3-720" fmla="*/ 7070 h 10052"/>
                <a:gd name="connsiteX4-721" fmla="*/ 0 w 10488"/>
                <a:gd name="connsiteY4-722" fmla="*/ 10052 h 10052"/>
                <a:gd name="connsiteX5-723" fmla="*/ 3579 w 10488"/>
                <a:gd name="connsiteY5-724" fmla="*/ 9834 h 10052"/>
                <a:gd name="connsiteX6-725" fmla="*/ 9834 w 10488"/>
                <a:gd name="connsiteY6-726" fmla="*/ 7583 h 10052"/>
                <a:gd name="connsiteX0-727" fmla="*/ 9834 w 10498"/>
                <a:gd name="connsiteY0-728" fmla="*/ 7571 h 10040"/>
                <a:gd name="connsiteX1-729" fmla="*/ 7778 w 10498"/>
                <a:gd name="connsiteY1-730" fmla="*/ 338 h 10040"/>
                <a:gd name="connsiteX2-731" fmla="*/ 3280 w 10498"/>
                <a:gd name="connsiteY2-732" fmla="*/ 1189 h 10040"/>
                <a:gd name="connsiteX3-733" fmla="*/ 1738 w 10498"/>
                <a:gd name="connsiteY3-734" fmla="*/ 7058 h 10040"/>
                <a:gd name="connsiteX4-735" fmla="*/ 0 w 10498"/>
                <a:gd name="connsiteY4-736" fmla="*/ 10040 h 10040"/>
                <a:gd name="connsiteX5-737" fmla="*/ 3579 w 10498"/>
                <a:gd name="connsiteY5-738" fmla="*/ 9822 h 10040"/>
                <a:gd name="connsiteX6-739" fmla="*/ 9834 w 10498"/>
                <a:gd name="connsiteY6-740" fmla="*/ 7571 h 10040"/>
                <a:gd name="connsiteX0-741" fmla="*/ 9834 w 10546"/>
                <a:gd name="connsiteY0-742" fmla="*/ 7571 h 10040"/>
                <a:gd name="connsiteX1-743" fmla="*/ 7778 w 10546"/>
                <a:gd name="connsiteY1-744" fmla="*/ 338 h 10040"/>
                <a:gd name="connsiteX2-745" fmla="*/ 3280 w 10546"/>
                <a:gd name="connsiteY2-746" fmla="*/ 1189 h 10040"/>
                <a:gd name="connsiteX3-747" fmla="*/ 1738 w 10546"/>
                <a:gd name="connsiteY3-748" fmla="*/ 7058 h 10040"/>
                <a:gd name="connsiteX4-749" fmla="*/ 0 w 10546"/>
                <a:gd name="connsiteY4-750" fmla="*/ 10040 h 10040"/>
                <a:gd name="connsiteX5-751" fmla="*/ 3579 w 10546"/>
                <a:gd name="connsiteY5-752" fmla="*/ 9822 h 10040"/>
                <a:gd name="connsiteX6-753" fmla="*/ 9834 w 10546"/>
                <a:gd name="connsiteY6-754" fmla="*/ 7571 h 10040"/>
                <a:gd name="connsiteX0-755" fmla="*/ 9834 w 10549"/>
                <a:gd name="connsiteY0-756" fmla="*/ 7521 h 9990"/>
                <a:gd name="connsiteX1-757" fmla="*/ 7778 w 10549"/>
                <a:gd name="connsiteY1-758" fmla="*/ 288 h 9990"/>
                <a:gd name="connsiteX2-759" fmla="*/ 3280 w 10549"/>
                <a:gd name="connsiteY2-760" fmla="*/ 1139 h 9990"/>
                <a:gd name="connsiteX3-761" fmla="*/ 1738 w 10549"/>
                <a:gd name="connsiteY3-762" fmla="*/ 7008 h 9990"/>
                <a:gd name="connsiteX4-763" fmla="*/ 0 w 10549"/>
                <a:gd name="connsiteY4-764" fmla="*/ 9990 h 9990"/>
                <a:gd name="connsiteX5-765" fmla="*/ 3579 w 10549"/>
                <a:gd name="connsiteY5-766" fmla="*/ 9772 h 9990"/>
                <a:gd name="connsiteX6-767" fmla="*/ 9834 w 10549"/>
                <a:gd name="connsiteY6-768" fmla="*/ 7521 h 9990"/>
                <a:gd name="connsiteX0-769" fmla="*/ 9322 w 10000"/>
                <a:gd name="connsiteY0-770" fmla="*/ 7571 h 10042"/>
                <a:gd name="connsiteX1-771" fmla="*/ 7373 w 10000"/>
                <a:gd name="connsiteY1-772" fmla="*/ 330 h 10042"/>
                <a:gd name="connsiteX2-773" fmla="*/ 3109 w 10000"/>
                <a:gd name="connsiteY2-774" fmla="*/ 1182 h 10042"/>
                <a:gd name="connsiteX3-775" fmla="*/ 1648 w 10000"/>
                <a:gd name="connsiteY3-776" fmla="*/ 7057 h 10042"/>
                <a:gd name="connsiteX4-777" fmla="*/ 0 w 10000"/>
                <a:gd name="connsiteY4-778" fmla="*/ 10042 h 10042"/>
                <a:gd name="connsiteX5-779" fmla="*/ 3393 w 10000"/>
                <a:gd name="connsiteY5-780" fmla="*/ 9824 h 10042"/>
                <a:gd name="connsiteX6-781" fmla="*/ 9322 w 10000"/>
                <a:gd name="connsiteY6-782" fmla="*/ 7571 h 10042"/>
                <a:gd name="connsiteX0-783" fmla="*/ 9322 w 9997"/>
                <a:gd name="connsiteY0-784" fmla="*/ 7677 h 10148"/>
                <a:gd name="connsiteX1-785" fmla="*/ 7373 w 9997"/>
                <a:gd name="connsiteY1-786" fmla="*/ 436 h 10148"/>
                <a:gd name="connsiteX2-787" fmla="*/ 3109 w 9997"/>
                <a:gd name="connsiteY2-788" fmla="*/ 1288 h 10148"/>
                <a:gd name="connsiteX3-789" fmla="*/ 1648 w 9997"/>
                <a:gd name="connsiteY3-790" fmla="*/ 7163 h 10148"/>
                <a:gd name="connsiteX4-791" fmla="*/ 0 w 9997"/>
                <a:gd name="connsiteY4-792" fmla="*/ 10148 h 10148"/>
                <a:gd name="connsiteX5-793" fmla="*/ 3393 w 9997"/>
                <a:gd name="connsiteY5-794" fmla="*/ 9930 h 10148"/>
                <a:gd name="connsiteX6-795" fmla="*/ 9322 w 9997"/>
                <a:gd name="connsiteY6-796" fmla="*/ 7677 h 10148"/>
                <a:gd name="connsiteX0-797" fmla="*/ 9325 w 10050"/>
                <a:gd name="connsiteY0-798" fmla="*/ 7565 h 10000"/>
                <a:gd name="connsiteX1-799" fmla="*/ 7375 w 10050"/>
                <a:gd name="connsiteY1-800" fmla="*/ 430 h 10000"/>
                <a:gd name="connsiteX2-801" fmla="*/ 3110 w 10050"/>
                <a:gd name="connsiteY2-802" fmla="*/ 1269 h 10000"/>
                <a:gd name="connsiteX3-803" fmla="*/ 1648 w 10050"/>
                <a:gd name="connsiteY3-804" fmla="*/ 7059 h 10000"/>
                <a:gd name="connsiteX4-805" fmla="*/ 0 w 10050"/>
                <a:gd name="connsiteY4-806" fmla="*/ 10000 h 10000"/>
                <a:gd name="connsiteX5-807" fmla="*/ 3394 w 10050"/>
                <a:gd name="connsiteY5-808" fmla="*/ 9785 h 10000"/>
                <a:gd name="connsiteX6-809" fmla="*/ 9325 w 10050"/>
                <a:gd name="connsiteY6-810" fmla="*/ 7565 h 10000"/>
                <a:gd name="connsiteX0-811" fmla="*/ 9325 w 10060"/>
                <a:gd name="connsiteY0-812" fmla="*/ 7527 h 9962"/>
                <a:gd name="connsiteX1-813" fmla="*/ 7375 w 10060"/>
                <a:gd name="connsiteY1-814" fmla="*/ 392 h 9962"/>
                <a:gd name="connsiteX2-815" fmla="*/ 3110 w 10060"/>
                <a:gd name="connsiteY2-816" fmla="*/ 1231 h 9962"/>
                <a:gd name="connsiteX3-817" fmla="*/ 1648 w 10060"/>
                <a:gd name="connsiteY3-818" fmla="*/ 7021 h 9962"/>
                <a:gd name="connsiteX4-819" fmla="*/ 0 w 10060"/>
                <a:gd name="connsiteY4-820" fmla="*/ 9962 h 9962"/>
                <a:gd name="connsiteX5-821" fmla="*/ 3394 w 10060"/>
                <a:gd name="connsiteY5-822" fmla="*/ 9747 h 9962"/>
                <a:gd name="connsiteX6-823" fmla="*/ 9325 w 10060"/>
                <a:gd name="connsiteY6-824" fmla="*/ 7527 h 9962"/>
                <a:gd name="connsiteX0-825" fmla="*/ 9269 w 10000"/>
                <a:gd name="connsiteY0-826" fmla="*/ 7548 h 9992"/>
                <a:gd name="connsiteX1-827" fmla="*/ 7331 w 10000"/>
                <a:gd name="connsiteY1-828" fmla="*/ 385 h 9992"/>
                <a:gd name="connsiteX2-829" fmla="*/ 3091 w 10000"/>
                <a:gd name="connsiteY2-830" fmla="*/ 1228 h 9992"/>
                <a:gd name="connsiteX3-831" fmla="*/ 1638 w 10000"/>
                <a:gd name="connsiteY3-832" fmla="*/ 7040 h 9992"/>
                <a:gd name="connsiteX4-833" fmla="*/ 0 w 10000"/>
                <a:gd name="connsiteY4-834" fmla="*/ 9992 h 9992"/>
                <a:gd name="connsiteX5-835" fmla="*/ 3374 w 10000"/>
                <a:gd name="connsiteY5-836" fmla="*/ 9776 h 9992"/>
                <a:gd name="connsiteX6-837" fmla="*/ 9269 w 10000"/>
                <a:gd name="connsiteY6-838" fmla="*/ 7548 h 99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9992">
                  <a:moveTo>
                    <a:pt x="9269" y="7548"/>
                  </a:moveTo>
                  <a:cubicBezTo>
                    <a:pt x="11192" y="3897"/>
                    <a:pt x="8890" y="1121"/>
                    <a:pt x="7331" y="385"/>
                  </a:cubicBezTo>
                  <a:cubicBezTo>
                    <a:pt x="5772" y="-350"/>
                    <a:pt x="4175" y="-9"/>
                    <a:pt x="3091" y="1228"/>
                  </a:cubicBezTo>
                  <a:cubicBezTo>
                    <a:pt x="1494" y="3050"/>
                    <a:pt x="1962" y="5301"/>
                    <a:pt x="1638" y="7040"/>
                  </a:cubicBezTo>
                  <a:cubicBezTo>
                    <a:pt x="1479" y="8351"/>
                    <a:pt x="1108" y="9033"/>
                    <a:pt x="0" y="9992"/>
                  </a:cubicBezTo>
                  <a:cubicBezTo>
                    <a:pt x="1396" y="9798"/>
                    <a:pt x="663" y="9955"/>
                    <a:pt x="3374" y="9776"/>
                  </a:cubicBezTo>
                  <a:cubicBezTo>
                    <a:pt x="6122" y="9776"/>
                    <a:pt x="7966" y="9615"/>
                    <a:pt x="9269" y="7548"/>
                  </a:cubicBezTo>
                  <a:close/>
                </a:path>
              </a:pathLst>
            </a:custGeom>
            <a:solidFill>
              <a:srgbClr val="F3B683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endParaRPr 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lowchart: Connector 36"/>
            <p:cNvSpPr/>
            <p:nvPr/>
          </p:nvSpPr>
          <p:spPr>
            <a:xfrm>
              <a:off x="5363802" y="1898523"/>
              <a:ext cx="1496739" cy="1496739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lowchart: Connector 37"/>
            <p:cNvSpPr/>
            <p:nvPr/>
          </p:nvSpPr>
          <p:spPr>
            <a:xfrm>
              <a:off x="5518280" y="2053001"/>
              <a:ext cx="1187783" cy="1187783"/>
            </a:xfrm>
            <a:prstGeom prst="flowChartConnector">
              <a:avLst/>
            </a:prstGeom>
            <a:solidFill>
              <a:srgbClr val="DA23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Block Arc 34"/>
            <p:cNvSpPr/>
            <p:nvPr/>
          </p:nvSpPr>
          <p:spPr>
            <a:xfrm rot="19917255">
              <a:off x="5104608" y="1507880"/>
              <a:ext cx="2078622" cy="2078622"/>
            </a:xfrm>
            <a:prstGeom prst="blockArc">
              <a:avLst>
                <a:gd name="adj1" fmla="val 14906617"/>
                <a:gd name="adj2" fmla="val 895592"/>
                <a:gd name="adj3" fmla="val 3986"/>
              </a:avLst>
            </a:prstGeom>
            <a:solidFill>
              <a:srgbClr val="DA231B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/>
              <a:endParaRPr lang="id-ID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6948102" y="4152215"/>
              <a:ext cx="419840" cy="387004"/>
            </a:xfrm>
            <a:custGeom>
              <a:avLst/>
              <a:gdLst>
                <a:gd name="T0" fmla="*/ 58 w 179"/>
                <a:gd name="T1" fmla="*/ 73 h 165"/>
                <a:gd name="T2" fmla="*/ 18 w 179"/>
                <a:gd name="T3" fmla="*/ 73 h 165"/>
                <a:gd name="T4" fmla="*/ 18 w 179"/>
                <a:gd name="T5" fmla="*/ 154 h 165"/>
                <a:gd name="T6" fmla="*/ 58 w 179"/>
                <a:gd name="T7" fmla="*/ 154 h 165"/>
                <a:gd name="T8" fmla="*/ 58 w 179"/>
                <a:gd name="T9" fmla="*/ 73 h 165"/>
                <a:gd name="T10" fmla="*/ 51 w 179"/>
                <a:gd name="T11" fmla="*/ 146 h 165"/>
                <a:gd name="T12" fmla="*/ 25 w 179"/>
                <a:gd name="T13" fmla="*/ 146 h 165"/>
                <a:gd name="T14" fmla="*/ 25 w 179"/>
                <a:gd name="T15" fmla="*/ 81 h 165"/>
                <a:gd name="T16" fmla="*/ 51 w 179"/>
                <a:gd name="T17" fmla="*/ 81 h 165"/>
                <a:gd name="T18" fmla="*/ 51 w 179"/>
                <a:gd name="T19" fmla="*/ 146 h 165"/>
                <a:gd name="T20" fmla="*/ 113 w 179"/>
                <a:gd name="T21" fmla="*/ 41 h 165"/>
                <a:gd name="T22" fmla="*/ 73 w 179"/>
                <a:gd name="T23" fmla="*/ 41 h 165"/>
                <a:gd name="T24" fmla="*/ 73 w 179"/>
                <a:gd name="T25" fmla="*/ 154 h 165"/>
                <a:gd name="T26" fmla="*/ 113 w 179"/>
                <a:gd name="T27" fmla="*/ 154 h 165"/>
                <a:gd name="T28" fmla="*/ 113 w 179"/>
                <a:gd name="T29" fmla="*/ 41 h 165"/>
                <a:gd name="T30" fmla="*/ 106 w 179"/>
                <a:gd name="T31" fmla="*/ 146 h 165"/>
                <a:gd name="T32" fmla="*/ 80 w 179"/>
                <a:gd name="T33" fmla="*/ 146 h 165"/>
                <a:gd name="T34" fmla="*/ 80 w 179"/>
                <a:gd name="T35" fmla="*/ 48 h 165"/>
                <a:gd name="T36" fmla="*/ 106 w 179"/>
                <a:gd name="T37" fmla="*/ 48 h 165"/>
                <a:gd name="T38" fmla="*/ 106 w 179"/>
                <a:gd name="T39" fmla="*/ 146 h 165"/>
                <a:gd name="T40" fmla="*/ 168 w 179"/>
                <a:gd name="T41" fmla="*/ 0 h 165"/>
                <a:gd name="T42" fmla="*/ 128 w 179"/>
                <a:gd name="T43" fmla="*/ 0 h 165"/>
                <a:gd name="T44" fmla="*/ 128 w 179"/>
                <a:gd name="T45" fmla="*/ 154 h 165"/>
                <a:gd name="T46" fmla="*/ 168 w 179"/>
                <a:gd name="T47" fmla="*/ 154 h 165"/>
                <a:gd name="T48" fmla="*/ 168 w 179"/>
                <a:gd name="T49" fmla="*/ 0 h 165"/>
                <a:gd name="T50" fmla="*/ 160 w 179"/>
                <a:gd name="T51" fmla="*/ 146 h 165"/>
                <a:gd name="T52" fmla="*/ 135 w 179"/>
                <a:gd name="T53" fmla="*/ 146 h 165"/>
                <a:gd name="T54" fmla="*/ 135 w 179"/>
                <a:gd name="T55" fmla="*/ 8 h 165"/>
                <a:gd name="T56" fmla="*/ 160 w 179"/>
                <a:gd name="T57" fmla="*/ 8 h 165"/>
                <a:gd name="T58" fmla="*/ 160 w 179"/>
                <a:gd name="T59" fmla="*/ 146 h 165"/>
                <a:gd name="T60" fmla="*/ 0 w 179"/>
                <a:gd name="T61" fmla="*/ 157 h 165"/>
                <a:gd name="T62" fmla="*/ 0 w 179"/>
                <a:gd name="T63" fmla="*/ 165 h 165"/>
                <a:gd name="T64" fmla="*/ 179 w 179"/>
                <a:gd name="T65" fmla="*/ 165 h 165"/>
                <a:gd name="T66" fmla="*/ 179 w 179"/>
                <a:gd name="T67" fmla="*/ 157 h 165"/>
                <a:gd name="T68" fmla="*/ 0 w 179"/>
                <a:gd name="T6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65">
                  <a:moveTo>
                    <a:pt x="58" y="73"/>
                  </a:moveTo>
                  <a:lnTo>
                    <a:pt x="18" y="73"/>
                  </a:lnTo>
                  <a:lnTo>
                    <a:pt x="18" y="154"/>
                  </a:lnTo>
                  <a:lnTo>
                    <a:pt x="58" y="154"/>
                  </a:lnTo>
                  <a:lnTo>
                    <a:pt x="58" y="73"/>
                  </a:lnTo>
                  <a:close/>
                  <a:moveTo>
                    <a:pt x="51" y="146"/>
                  </a:moveTo>
                  <a:lnTo>
                    <a:pt x="25" y="146"/>
                  </a:lnTo>
                  <a:lnTo>
                    <a:pt x="25" y="81"/>
                  </a:lnTo>
                  <a:lnTo>
                    <a:pt x="51" y="81"/>
                  </a:lnTo>
                  <a:lnTo>
                    <a:pt x="51" y="146"/>
                  </a:lnTo>
                  <a:close/>
                  <a:moveTo>
                    <a:pt x="113" y="41"/>
                  </a:moveTo>
                  <a:lnTo>
                    <a:pt x="73" y="41"/>
                  </a:lnTo>
                  <a:lnTo>
                    <a:pt x="73" y="154"/>
                  </a:lnTo>
                  <a:lnTo>
                    <a:pt x="113" y="154"/>
                  </a:lnTo>
                  <a:lnTo>
                    <a:pt x="113" y="41"/>
                  </a:lnTo>
                  <a:close/>
                  <a:moveTo>
                    <a:pt x="106" y="146"/>
                  </a:moveTo>
                  <a:lnTo>
                    <a:pt x="80" y="146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106" y="146"/>
                  </a:lnTo>
                  <a:close/>
                  <a:moveTo>
                    <a:pt x="168" y="0"/>
                  </a:moveTo>
                  <a:lnTo>
                    <a:pt x="128" y="0"/>
                  </a:lnTo>
                  <a:lnTo>
                    <a:pt x="128" y="154"/>
                  </a:lnTo>
                  <a:lnTo>
                    <a:pt x="168" y="154"/>
                  </a:lnTo>
                  <a:lnTo>
                    <a:pt x="168" y="0"/>
                  </a:lnTo>
                  <a:close/>
                  <a:moveTo>
                    <a:pt x="160" y="146"/>
                  </a:moveTo>
                  <a:lnTo>
                    <a:pt x="135" y="146"/>
                  </a:lnTo>
                  <a:lnTo>
                    <a:pt x="135" y="8"/>
                  </a:lnTo>
                  <a:lnTo>
                    <a:pt x="160" y="8"/>
                  </a:lnTo>
                  <a:lnTo>
                    <a:pt x="160" y="146"/>
                  </a:lnTo>
                  <a:close/>
                  <a:moveTo>
                    <a:pt x="0" y="157"/>
                  </a:moveTo>
                  <a:lnTo>
                    <a:pt x="0" y="165"/>
                  </a:lnTo>
                  <a:lnTo>
                    <a:pt x="179" y="165"/>
                  </a:lnTo>
                  <a:lnTo>
                    <a:pt x="179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86044" y="4280879"/>
              <a:ext cx="469090" cy="326022"/>
            </a:xfrm>
            <a:custGeom>
              <a:avLst/>
              <a:gdLst>
                <a:gd name="T0" fmla="*/ 104 w 220"/>
                <a:gd name="T1" fmla="*/ 48 h 152"/>
                <a:gd name="T2" fmla="*/ 112 w 220"/>
                <a:gd name="T3" fmla="*/ 68 h 152"/>
                <a:gd name="T4" fmla="*/ 132 w 220"/>
                <a:gd name="T5" fmla="*/ 48 h 152"/>
                <a:gd name="T6" fmla="*/ 144 w 220"/>
                <a:gd name="T7" fmla="*/ 12 h 152"/>
                <a:gd name="T8" fmla="*/ 88 w 220"/>
                <a:gd name="T9" fmla="*/ 0 h 152"/>
                <a:gd name="T10" fmla="*/ 76 w 220"/>
                <a:gd name="T11" fmla="*/ 36 h 152"/>
                <a:gd name="T12" fmla="*/ 84 w 220"/>
                <a:gd name="T13" fmla="*/ 12 h 152"/>
                <a:gd name="T14" fmla="*/ 132 w 220"/>
                <a:gd name="T15" fmla="*/ 8 h 152"/>
                <a:gd name="T16" fmla="*/ 136 w 220"/>
                <a:gd name="T17" fmla="*/ 36 h 152"/>
                <a:gd name="T18" fmla="*/ 88 w 220"/>
                <a:gd name="T19" fmla="*/ 40 h 152"/>
                <a:gd name="T20" fmla="*/ 84 w 220"/>
                <a:gd name="T21" fmla="*/ 12 h 152"/>
                <a:gd name="T22" fmla="*/ 192 w 220"/>
                <a:gd name="T23" fmla="*/ 104 h 152"/>
                <a:gd name="T24" fmla="*/ 28 w 220"/>
                <a:gd name="T25" fmla="*/ 80 h 152"/>
                <a:gd name="T26" fmla="*/ 12 w 220"/>
                <a:gd name="T27" fmla="*/ 104 h 152"/>
                <a:gd name="T28" fmla="*/ 0 w 220"/>
                <a:gd name="T29" fmla="*/ 140 h 152"/>
                <a:gd name="T30" fmla="*/ 56 w 220"/>
                <a:gd name="T31" fmla="*/ 152 h 152"/>
                <a:gd name="T32" fmla="*/ 68 w 220"/>
                <a:gd name="T33" fmla="*/ 116 h 152"/>
                <a:gd name="T34" fmla="*/ 36 w 220"/>
                <a:gd name="T35" fmla="*/ 104 h 152"/>
                <a:gd name="T36" fmla="*/ 104 w 220"/>
                <a:gd name="T37" fmla="*/ 88 h 152"/>
                <a:gd name="T38" fmla="*/ 88 w 220"/>
                <a:gd name="T39" fmla="*/ 104 h 152"/>
                <a:gd name="T40" fmla="*/ 76 w 220"/>
                <a:gd name="T41" fmla="*/ 140 h 152"/>
                <a:gd name="T42" fmla="*/ 132 w 220"/>
                <a:gd name="T43" fmla="*/ 152 h 152"/>
                <a:gd name="T44" fmla="*/ 144 w 220"/>
                <a:gd name="T45" fmla="*/ 116 h 152"/>
                <a:gd name="T46" fmla="*/ 112 w 220"/>
                <a:gd name="T47" fmla="*/ 104 h 152"/>
                <a:gd name="T48" fmla="*/ 184 w 220"/>
                <a:gd name="T49" fmla="*/ 88 h 152"/>
                <a:gd name="T50" fmla="*/ 164 w 220"/>
                <a:gd name="T51" fmla="*/ 104 h 152"/>
                <a:gd name="T52" fmla="*/ 152 w 220"/>
                <a:gd name="T53" fmla="*/ 140 h 152"/>
                <a:gd name="T54" fmla="*/ 208 w 220"/>
                <a:gd name="T55" fmla="*/ 152 h 152"/>
                <a:gd name="T56" fmla="*/ 220 w 220"/>
                <a:gd name="T57" fmla="*/ 116 h 152"/>
                <a:gd name="T58" fmla="*/ 56 w 220"/>
                <a:gd name="T59" fmla="*/ 112 h 152"/>
                <a:gd name="T60" fmla="*/ 60 w 220"/>
                <a:gd name="T61" fmla="*/ 140 h 152"/>
                <a:gd name="T62" fmla="*/ 12 w 220"/>
                <a:gd name="T63" fmla="*/ 144 h 152"/>
                <a:gd name="T64" fmla="*/ 8 w 220"/>
                <a:gd name="T65" fmla="*/ 116 h 152"/>
                <a:gd name="T66" fmla="*/ 56 w 220"/>
                <a:gd name="T67" fmla="*/ 112 h 152"/>
                <a:gd name="T68" fmla="*/ 136 w 220"/>
                <a:gd name="T69" fmla="*/ 116 h 152"/>
                <a:gd name="T70" fmla="*/ 132 w 220"/>
                <a:gd name="T71" fmla="*/ 144 h 152"/>
                <a:gd name="T72" fmla="*/ 84 w 220"/>
                <a:gd name="T73" fmla="*/ 140 h 152"/>
                <a:gd name="T74" fmla="*/ 88 w 220"/>
                <a:gd name="T75" fmla="*/ 112 h 152"/>
                <a:gd name="T76" fmla="*/ 212 w 220"/>
                <a:gd name="T77" fmla="*/ 140 h 152"/>
                <a:gd name="T78" fmla="*/ 164 w 220"/>
                <a:gd name="T79" fmla="*/ 144 h 152"/>
                <a:gd name="T80" fmla="*/ 160 w 220"/>
                <a:gd name="T81" fmla="*/ 116 h 152"/>
                <a:gd name="T82" fmla="*/ 208 w 220"/>
                <a:gd name="T83" fmla="*/ 112 h 152"/>
                <a:gd name="T84" fmla="*/ 212 w 220"/>
                <a:gd name="T85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" h="152">
                  <a:moveTo>
                    <a:pt x="88" y="48"/>
                  </a:moveTo>
                  <a:cubicBezTo>
                    <a:pt x="104" y="48"/>
                    <a:pt x="104" y="48"/>
                    <a:pt x="104" y="4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9" y="48"/>
                    <a:pt x="144" y="43"/>
                    <a:pt x="144" y="36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1" y="0"/>
                    <a:pt x="76" y="5"/>
                    <a:pt x="76" y="12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81" y="48"/>
                    <a:pt x="88" y="48"/>
                  </a:cubicBezTo>
                  <a:close/>
                  <a:moveTo>
                    <a:pt x="84" y="12"/>
                  </a:moveTo>
                  <a:cubicBezTo>
                    <a:pt x="84" y="10"/>
                    <a:pt x="86" y="8"/>
                    <a:pt x="88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10"/>
                    <a:pt x="136" y="12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8"/>
                    <a:pt x="134" y="40"/>
                    <a:pt x="13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6" y="40"/>
                    <a:pt x="84" y="38"/>
                    <a:pt x="84" y="36"/>
                  </a:cubicBezTo>
                  <a:lnTo>
                    <a:pt x="84" y="12"/>
                  </a:lnTo>
                  <a:close/>
                  <a:moveTo>
                    <a:pt x="20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109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5" y="152"/>
                    <a:pt x="12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63" y="152"/>
                    <a:pt x="68" y="147"/>
                    <a:pt x="68" y="14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09"/>
                    <a:pt x="63" y="104"/>
                    <a:pt x="5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1" y="104"/>
                    <a:pt x="76" y="109"/>
                    <a:pt x="76" y="116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147"/>
                    <a:pt x="81" y="152"/>
                    <a:pt x="88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9" y="152"/>
                    <a:pt x="144" y="147"/>
                    <a:pt x="144" y="140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4" y="109"/>
                    <a:pt x="139" y="104"/>
                    <a:pt x="13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7"/>
                    <a:pt x="157" y="152"/>
                    <a:pt x="164" y="152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15" y="152"/>
                    <a:pt x="220" y="147"/>
                    <a:pt x="220" y="140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0" y="109"/>
                    <a:pt x="215" y="104"/>
                    <a:pt x="208" y="104"/>
                  </a:cubicBezTo>
                  <a:close/>
                  <a:moveTo>
                    <a:pt x="56" y="112"/>
                  </a:moveTo>
                  <a:cubicBezTo>
                    <a:pt x="58" y="112"/>
                    <a:pt x="60" y="114"/>
                    <a:pt x="60" y="116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142"/>
                    <a:pt x="58" y="144"/>
                    <a:pt x="56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0" y="144"/>
                    <a:pt x="8" y="142"/>
                    <a:pt x="8" y="14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lnTo>
                    <a:pt x="56" y="112"/>
                  </a:lnTo>
                  <a:close/>
                  <a:moveTo>
                    <a:pt x="132" y="112"/>
                  </a:moveTo>
                  <a:cubicBezTo>
                    <a:pt x="134" y="112"/>
                    <a:pt x="136" y="114"/>
                    <a:pt x="136" y="116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2"/>
                    <a:pt x="134" y="144"/>
                    <a:pt x="132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6" y="144"/>
                    <a:pt x="84" y="142"/>
                    <a:pt x="84" y="140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4"/>
                    <a:pt x="86" y="112"/>
                    <a:pt x="88" y="112"/>
                  </a:cubicBezTo>
                  <a:lnTo>
                    <a:pt x="132" y="112"/>
                  </a:lnTo>
                  <a:close/>
                  <a:moveTo>
                    <a:pt x="212" y="140"/>
                  </a:moveTo>
                  <a:cubicBezTo>
                    <a:pt x="212" y="142"/>
                    <a:pt x="210" y="144"/>
                    <a:pt x="208" y="144"/>
                  </a:cubicBezTo>
                  <a:cubicBezTo>
                    <a:pt x="164" y="144"/>
                    <a:pt x="164" y="144"/>
                    <a:pt x="164" y="144"/>
                  </a:cubicBezTo>
                  <a:cubicBezTo>
                    <a:pt x="162" y="144"/>
                    <a:pt x="160" y="142"/>
                    <a:pt x="160" y="140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10" y="112"/>
                    <a:pt x="212" y="114"/>
                    <a:pt x="212" y="116"/>
                  </a:cubicBezTo>
                  <a:lnTo>
                    <a:pt x="212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5876452" y="2446354"/>
              <a:ext cx="471438" cy="401076"/>
            </a:xfrm>
            <a:custGeom>
              <a:avLst/>
              <a:gdLst>
                <a:gd name="T0" fmla="*/ 193 w 221"/>
                <a:gd name="T1" fmla="*/ 102 h 187"/>
                <a:gd name="T2" fmla="*/ 221 w 221"/>
                <a:gd name="T3" fmla="*/ 74 h 187"/>
                <a:gd name="T4" fmla="*/ 147 w 221"/>
                <a:gd name="T5" fmla="*/ 0 h 187"/>
                <a:gd name="T6" fmla="*/ 119 w 221"/>
                <a:gd name="T7" fmla="*/ 29 h 187"/>
                <a:gd name="T8" fmla="*/ 125 w 221"/>
                <a:gd name="T9" fmla="*/ 34 h 187"/>
                <a:gd name="T10" fmla="*/ 114 w 221"/>
                <a:gd name="T11" fmla="*/ 46 h 187"/>
                <a:gd name="T12" fmla="*/ 102 w 221"/>
                <a:gd name="T13" fmla="*/ 34 h 187"/>
                <a:gd name="T14" fmla="*/ 108 w 221"/>
                <a:gd name="T15" fmla="*/ 29 h 187"/>
                <a:gd name="T16" fmla="*/ 80 w 221"/>
                <a:gd name="T17" fmla="*/ 0 h 187"/>
                <a:gd name="T18" fmla="*/ 0 w 221"/>
                <a:gd name="T19" fmla="*/ 80 h 187"/>
                <a:gd name="T20" fmla="*/ 29 w 221"/>
                <a:gd name="T21" fmla="*/ 108 h 187"/>
                <a:gd name="T22" fmla="*/ 34 w 221"/>
                <a:gd name="T23" fmla="*/ 102 h 187"/>
                <a:gd name="T24" fmla="*/ 119 w 221"/>
                <a:gd name="T25" fmla="*/ 187 h 187"/>
                <a:gd name="T26" fmla="*/ 187 w 221"/>
                <a:gd name="T27" fmla="*/ 119 h 187"/>
                <a:gd name="T28" fmla="*/ 176 w 221"/>
                <a:gd name="T29" fmla="*/ 108 h 187"/>
                <a:gd name="T30" fmla="*/ 187 w 221"/>
                <a:gd name="T31" fmla="*/ 96 h 187"/>
                <a:gd name="T32" fmla="*/ 193 w 221"/>
                <a:gd name="T33" fmla="*/ 102 h 187"/>
                <a:gd name="T34" fmla="*/ 12 w 221"/>
                <a:gd name="T35" fmla="*/ 80 h 187"/>
                <a:gd name="T36" fmla="*/ 80 w 221"/>
                <a:gd name="T37" fmla="*/ 12 h 187"/>
                <a:gd name="T38" fmla="*/ 97 w 221"/>
                <a:gd name="T39" fmla="*/ 29 h 187"/>
                <a:gd name="T40" fmla="*/ 29 w 221"/>
                <a:gd name="T41" fmla="*/ 96 h 187"/>
                <a:gd name="T42" fmla="*/ 12 w 221"/>
                <a:gd name="T43" fmla="*/ 80 h 187"/>
                <a:gd name="T44" fmla="*/ 167 w 221"/>
                <a:gd name="T45" fmla="*/ 128 h 187"/>
                <a:gd name="T46" fmla="*/ 142 w 221"/>
                <a:gd name="T47" fmla="*/ 102 h 187"/>
                <a:gd name="T48" fmla="*/ 136 w 221"/>
                <a:gd name="T49" fmla="*/ 102 h 187"/>
                <a:gd name="T50" fmla="*/ 136 w 221"/>
                <a:gd name="T51" fmla="*/ 108 h 187"/>
                <a:gd name="T52" fmla="*/ 162 w 221"/>
                <a:gd name="T53" fmla="*/ 133 h 187"/>
                <a:gd name="T54" fmla="*/ 150 w 221"/>
                <a:gd name="T55" fmla="*/ 145 h 187"/>
                <a:gd name="T56" fmla="*/ 125 w 221"/>
                <a:gd name="T57" fmla="*/ 119 h 187"/>
                <a:gd name="T58" fmla="*/ 119 w 221"/>
                <a:gd name="T59" fmla="*/ 119 h 187"/>
                <a:gd name="T60" fmla="*/ 119 w 221"/>
                <a:gd name="T61" fmla="*/ 125 h 187"/>
                <a:gd name="T62" fmla="*/ 145 w 221"/>
                <a:gd name="T63" fmla="*/ 150 h 187"/>
                <a:gd name="T64" fmla="*/ 145 w 221"/>
                <a:gd name="T65" fmla="*/ 150 h 187"/>
                <a:gd name="T66" fmla="*/ 133 w 221"/>
                <a:gd name="T67" fmla="*/ 162 h 187"/>
                <a:gd name="T68" fmla="*/ 108 w 221"/>
                <a:gd name="T69" fmla="*/ 136 h 187"/>
                <a:gd name="T70" fmla="*/ 102 w 221"/>
                <a:gd name="T71" fmla="*/ 136 h 187"/>
                <a:gd name="T72" fmla="*/ 102 w 221"/>
                <a:gd name="T73" fmla="*/ 142 h 187"/>
                <a:gd name="T74" fmla="*/ 128 w 221"/>
                <a:gd name="T75" fmla="*/ 167 h 187"/>
                <a:gd name="T76" fmla="*/ 128 w 221"/>
                <a:gd name="T77" fmla="*/ 167 h 187"/>
                <a:gd name="T78" fmla="*/ 119 w 221"/>
                <a:gd name="T79" fmla="*/ 176 h 187"/>
                <a:gd name="T80" fmla="*/ 40 w 221"/>
                <a:gd name="T81" fmla="*/ 96 h 187"/>
                <a:gd name="T82" fmla="*/ 97 w 221"/>
                <a:gd name="T83" fmla="*/ 40 h 187"/>
                <a:gd name="T84" fmla="*/ 108 w 221"/>
                <a:gd name="T85" fmla="*/ 51 h 187"/>
                <a:gd name="T86" fmla="*/ 77 w 221"/>
                <a:gd name="T87" fmla="*/ 82 h 187"/>
                <a:gd name="T88" fmla="*/ 99 w 221"/>
                <a:gd name="T89" fmla="*/ 105 h 187"/>
                <a:gd name="T90" fmla="*/ 130 w 221"/>
                <a:gd name="T91" fmla="*/ 74 h 187"/>
                <a:gd name="T92" fmla="*/ 176 w 221"/>
                <a:gd name="T93" fmla="*/ 119 h 187"/>
                <a:gd name="T94" fmla="*/ 167 w 221"/>
                <a:gd name="T95" fmla="*/ 128 h 187"/>
                <a:gd name="T96" fmla="*/ 170 w 221"/>
                <a:gd name="T97" fmla="*/ 102 h 187"/>
                <a:gd name="T98" fmla="*/ 133 w 221"/>
                <a:gd name="T99" fmla="*/ 65 h 187"/>
                <a:gd name="T100" fmla="*/ 128 w 221"/>
                <a:gd name="T101" fmla="*/ 65 h 187"/>
                <a:gd name="T102" fmla="*/ 99 w 221"/>
                <a:gd name="T103" fmla="*/ 94 h 187"/>
                <a:gd name="T104" fmla="*/ 88 w 221"/>
                <a:gd name="T105" fmla="*/ 82 h 187"/>
                <a:gd name="T106" fmla="*/ 116 w 221"/>
                <a:gd name="T107" fmla="*/ 54 h 187"/>
                <a:gd name="T108" fmla="*/ 130 w 221"/>
                <a:gd name="T109" fmla="*/ 40 h 187"/>
                <a:gd name="T110" fmla="*/ 181 w 221"/>
                <a:gd name="T111" fmla="*/ 91 h 187"/>
                <a:gd name="T112" fmla="*/ 170 w 221"/>
                <a:gd name="T113" fmla="*/ 102 h 187"/>
                <a:gd name="T114" fmla="*/ 147 w 221"/>
                <a:gd name="T115" fmla="*/ 12 h 187"/>
                <a:gd name="T116" fmla="*/ 210 w 221"/>
                <a:gd name="T117" fmla="*/ 74 h 187"/>
                <a:gd name="T118" fmla="*/ 193 w 221"/>
                <a:gd name="T119" fmla="*/ 91 h 187"/>
                <a:gd name="T120" fmla="*/ 130 w 221"/>
                <a:gd name="T121" fmla="*/ 29 h 187"/>
                <a:gd name="T122" fmla="*/ 147 w 221"/>
                <a:gd name="T123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187">
                  <a:moveTo>
                    <a:pt x="193" y="102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87" y="96"/>
                    <a:pt x="187" y="96"/>
                    <a:pt x="187" y="96"/>
                  </a:cubicBezTo>
                  <a:lnTo>
                    <a:pt x="193" y="102"/>
                  </a:lnTo>
                  <a:close/>
                  <a:moveTo>
                    <a:pt x="12" y="8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29" y="96"/>
                    <a:pt x="29" y="96"/>
                    <a:pt x="29" y="96"/>
                  </a:cubicBezTo>
                  <a:lnTo>
                    <a:pt x="12" y="80"/>
                  </a:lnTo>
                  <a:close/>
                  <a:moveTo>
                    <a:pt x="167" y="128"/>
                  </a:moveTo>
                  <a:cubicBezTo>
                    <a:pt x="142" y="102"/>
                    <a:pt x="142" y="102"/>
                    <a:pt x="142" y="102"/>
                  </a:cubicBezTo>
                  <a:cubicBezTo>
                    <a:pt x="140" y="101"/>
                    <a:pt x="138" y="101"/>
                    <a:pt x="136" y="102"/>
                  </a:cubicBezTo>
                  <a:cubicBezTo>
                    <a:pt x="135" y="104"/>
                    <a:pt x="135" y="106"/>
                    <a:pt x="136" y="108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3" y="118"/>
                    <a:pt x="121" y="118"/>
                    <a:pt x="119" y="119"/>
                  </a:cubicBezTo>
                  <a:cubicBezTo>
                    <a:pt x="118" y="121"/>
                    <a:pt x="118" y="123"/>
                    <a:pt x="119" y="125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33" y="162"/>
                    <a:pt x="133" y="162"/>
                    <a:pt x="133" y="162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6" y="135"/>
                    <a:pt x="104" y="135"/>
                    <a:pt x="102" y="136"/>
                  </a:cubicBezTo>
                  <a:cubicBezTo>
                    <a:pt x="101" y="138"/>
                    <a:pt x="101" y="140"/>
                    <a:pt x="102" y="142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76" y="119"/>
                    <a:pt x="176" y="119"/>
                    <a:pt x="176" y="119"/>
                  </a:cubicBezTo>
                  <a:lnTo>
                    <a:pt x="167" y="128"/>
                  </a:lnTo>
                  <a:close/>
                  <a:moveTo>
                    <a:pt x="170" y="102"/>
                  </a:moveTo>
                  <a:cubicBezTo>
                    <a:pt x="133" y="65"/>
                    <a:pt x="133" y="65"/>
                    <a:pt x="133" y="65"/>
                  </a:cubicBezTo>
                  <a:cubicBezTo>
                    <a:pt x="132" y="64"/>
                    <a:pt x="129" y="64"/>
                    <a:pt x="128" y="65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81" y="91"/>
                    <a:pt x="181" y="91"/>
                    <a:pt x="181" y="91"/>
                  </a:cubicBezTo>
                  <a:lnTo>
                    <a:pt x="170" y="102"/>
                  </a:lnTo>
                  <a:close/>
                  <a:moveTo>
                    <a:pt x="147" y="12"/>
                  </a:moveTo>
                  <a:cubicBezTo>
                    <a:pt x="210" y="74"/>
                    <a:pt x="210" y="74"/>
                    <a:pt x="210" y="74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30" y="29"/>
                    <a:pt x="130" y="29"/>
                    <a:pt x="130" y="29"/>
                  </a:cubicBezTo>
                  <a:lnTo>
                    <a:pt x="14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57411" y="2336768"/>
            <a:ext cx="3108178" cy="1143788"/>
            <a:chOff x="973211" y="4495768"/>
            <a:chExt cx="3108178" cy="1143788"/>
          </a:xfrm>
        </p:grpSpPr>
        <p:sp>
          <p:nvSpPr>
            <p:cNvPr id="23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4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1111" y="4343368"/>
            <a:ext cx="3108178" cy="1143788"/>
            <a:chOff x="973211" y="4495768"/>
            <a:chExt cx="3108178" cy="1143788"/>
          </a:xfrm>
        </p:grpSpPr>
        <p:sp>
          <p:nvSpPr>
            <p:cNvPr id="27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8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7526411" y="2336768"/>
            <a:ext cx="3108178" cy="1143788"/>
            <a:chOff x="973211" y="4495768"/>
            <a:chExt cx="3108178" cy="1143788"/>
          </a:xfrm>
        </p:grpSpPr>
        <p:sp>
          <p:nvSpPr>
            <p:cNvPr id="30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1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8402711" y="4343368"/>
            <a:ext cx="3108178" cy="1143788"/>
            <a:chOff x="973211" y="4495768"/>
            <a:chExt cx="3108178" cy="1143788"/>
          </a:xfrm>
        </p:grpSpPr>
        <p:sp>
          <p:nvSpPr>
            <p:cNvPr id="33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4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1163" y="2153653"/>
            <a:ext cx="2273969" cy="1528010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tlCol="0" anchor="ctr"/>
          <a:lstStyle/>
          <a:p>
            <a:pPr algn="ctr"/>
            <a:endParaRPr lang="zh-CN" alt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163" y="4324685"/>
            <a:ext cx="2273969" cy="1528010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tlCol="0" anchor="ctr"/>
          <a:lstStyle/>
          <a:p>
            <a:pPr algn="ctr"/>
            <a:endParaRPr lang="zh-CN" alt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9955" y="2153653"/>
            <a:ext cx="2273969" cy="1528010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tlCol="0" anchor="ctr"/>
          <a:lstStyle/>
          <a:p>
            <a:pPr algn="ctr"/>
            <a:endParaRPr lang="zh-CN" alt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9955" y="4324685"/>
            <a:ext cx="2273969" cy="1528010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tlCol="0" anchor="ctr"/>
          <a:lstStyle/>
          <a:p>
            <a:pPr algn="ctr"/>
            <a:endParaRPr lang="zh-CN" alt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49646" y="2390214"/>
            <a:ext cx="2395795" cy="1054888"/>
            <a:chOff x="2049205" y="1930368"/>
            <a:chExt cx="3124384" cy="1054888"/>
          </a:xfrm>
        </p:grpSpPr>
        <p:sp>
          <p:nvSpPr>
            <p:cNvPr id="11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2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49646" y="4561246"/>
            <a:ext cx="2395795" cy="1054888"/>
            <a:chOff x="2049205" y="1930368"/>
            <a:chExt cx="3124384" cy="1054888"/>
          </a:xfrm>
        </p:grpSpPr>
        <p:sp>
          <p:nvSpPr>
            <p:cNvPr id="14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5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68437" y="2390214"/>
            <a:ext cx="2395795" cy="1054888"/>
            <a:chOff x="2049205" y="1930368"/>
            <a:chExt cx="3124384" cy="1054888"/>
          </a:xfrm>
        </p:grpSpPr>
        <p:sp>
          <p:nvSpPr>
            <p:cNvPr id="17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68437" y="4561246"/>
            <a:ext cx="2395795" cy="1054888"/>
            <a:chOff x="2049205" y="1930368"/>
            <a:chExt cx="3124384" cy="1054888"/>
          </a:xfrm>
        </p:grpSpPr>
        <p:sp>
          <p:nvSpPr>
            <p:cNvPr id="20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1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5411" y="23723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6" presetID="10" presetClass="entr" presetSubtype="0" dur="5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DE1D15"/>
                </a:solidFill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sz="3600" dirty="0">
              <a:solidFill>
                <a:srgbClr val="DE1D15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46341" y="5082001"/>
            <a:ext cx="733214" cy="733214"/>
            <a:chOff x="4713353" y="4473329"/>
            <a:chExt cx="972000" cy="972000"/>
          </a:xfrm>
        </p:grpSpPr>
        <p:sp>
          <p:nvSpPr>
            <p:cNvPr id="5" name="Freeform 27"/>
            <p:cNvSpPr/>
            <p:nvPr/>
          </p:nvSpPr>
          <p:spPr>
            <a:xfrm rot="5400000">
              <a:off x="4713353" y="4473329"/>
              <a:ext cx="972000" cy="972000"/>
            </a:xfrm>
            <a:custGeom>
              <a:avLst/>
              <a:gdLst>
                <a:gd name="connsiteX0" fmla="*/ 0 w 656305"/>
                <a:gd name="connsiteY0" fmla="*/ 617013 h 726295"/>
                <a:gd name="connsiteX1" fmla="*/ 0 w 656305"/>
                <a:gd name="connsiteY1" fmla="*/ 179899 h 726295"/>
                <a:gd name="connsiteX2" fmla="*/ 109282 w 656305"/>
                <a:gd name="connsiteY2" fmla="*/ 70617 h 726295"/>
                <a:gd name="connsiteX3" fmla="*/ 246327 w 656305"/>
                <a:gd name="connsiteY3" fmla="*/ 70617 h 726295"/>
                <a:gd name="connsiteX4" fmla="*/ 328153 w 656305"/>
                <a:gd name="connsiteY4" fmla="*/ 0 h 726295"/>
                <a:gd name="connsiteX5" fmla="*/ 409978 w 656305"/>
                <a:gd name="connsiteY5" fmla="*/ 70617 h 726295"/>
                <a:gd name="connsiteX6" fmla="*/ 547023 w 656305"/>
                <a:gd name="connsiteY6" fmla="*/ 70617 h 726295"/>
                <a:gd name="connsiteX7" fmla="*/ 656305 w 656305"/>
                <a:gd name="connsiteY7" fmla="*/ 179899 h 726295"/>
                <a:gd name="connsiteX8" fmla="*/ 656305 w 656305"/>
                <a:gd name="connsiteY8" fmla="*/ 617013 h 726295"/>
                <a:gd name="connsiteX9" fmla="*/ 547023 w 656305"/>
                <a:gd name="connsiteY9" fmla="*/ 726295 h 726295"/>
                <a:gd name="connsiteX10" fmla="*/ 109282 w 656305"/>
                <a:gd name="connsiteY10" fmla="*/ 726295 h 726295"/>
                <a:gd name="connsiteX11" fmla="*/ 0 w 656305"/>
                <a:gd name="connsiteY11" fmla="*/ 617013 h 72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305" h="726295">
                  <a:moveTo>
                    <a:pt x="0" y="617013"/>
                  </a:moveTo>
                  <a:lnTo>
                    <a:pt x="0" y="179899"/>
                  </a:lnTo>
                  <a:cubicBezTo>
                    <a:pt x="0" y="119544"/>
                    <a:pt x="48927" y="70617"/>
                    <a:pt x="109282" y="70617"/>
                  </a:cubicBezTo>
                  <a:lnTo>
                    <a:pt x="246327" y="70617"/>
                  </a:lnTo>
                  <a:lnTo>
                    <a:pt x="328153" y="0"/>
                  </a:lnTo>
                  <a:lnTo>
                    <a:pt x="409978" y="70617"/>
                  </a:lnTo>
                  <a:lnTo>
                    <a:pt x="547023" y="70617"/>
                  </a:lnTo>
                  <a:cubicBezTo>
                    <a:pt x="607378" y="70617"/>
                    <a:pt x="656305" y="119544"/>
                    <a:pt x="656305" y="179899"/>
                  </a:cubicBezTo>
                  <a:lnTo>
                    <a:pt x="656305" y="617013"/>
                  </a:lnTo>
                  <a:cubicBezTo>
                    <a:pt x="656305" y="677368"/>
                    <a:pt x="607378" y="726295"/>
                    <a:pt x="547023" y="726295"/>
                  </a:cubicBezTo>
                  <a:lnTo>
                    <a:pt x="109282" y="726295"/>
                  </a:lnTo>
                  <a:cubicBezTo>
                    <a:pt x="48927" y="726295"/>
                    <a:pt x="0" y="677368"/>
                    <a:pt x="0" y="617013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Shape 5348"/>
            <p:cNvSpPr/>
            <p:nvPr/>
          </p:nvSpPr>
          <p:spPr>
            <a:xfrm>
              <a:off x="4946854" y="4776616"/>
              <a:ext cx="370856" cy="32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12"/>
                  </a:moveTo>
                  <a:cubicBezTo>
                    <a:pt x="21600" y="11435"/>
                    <a:pt x="21234" y="11859"/>
                    <a:pt x="20868" y="11859"/>
                  </a:cubicBezTo>
                  <a:cubicBezTo>
                    <a:pt x="7322" y="13553"/>
                    <a:pt x="7322" y="13553"/>
                    <a:pt x="7322" y="13553"/>
                  </a:cubicBezTo>
                  <a:cubicBezTo>
                    <a:pt x="7322" y="13976"/>
                    <a:pt x="7322" y="14400"/>
                    <a:pt x="7322" y="14824"/>
                  </a:cubicBezTo>
                  <a:cubicBezTo>
                    <a:pt x="7322" y="15247"/>
                    <a:pt x="7322" y="15247"/>
                    <a:pt x="6956" y="15671"/>
                  </a:cubicBezTo>
                  <a:cubicBezTo>
                    <a:pt x="19037" y="15671"/>
                    <a:pt x="19037" y="15671"/>
                    <a:pt x="19037" y="15671"/>
                  </a:cubicBezTo>
                  <a:cubicBezTo>
                    <a:pt x="19769" y="15671"/>
                    <a:pt x="20136" y="16094"/>
                    <a:pt x="20136" y="16518"/>
                  </a:cubicBezTo>
                  <a:cubicBezTo>
                    <a:pt x="20136" y="17365"/>
                    <a:pt x="19769" y="17788"/>
                    <a:pt x="19037" y="17788"/>
                  </a:cubicBezTo>
                  <a:cubicBezTo>
                    <a:pt x="5858" y="17788"/>
                    <a:pt x="5858" y="17788"/>
                    <a:pt x="5858" y="17788"/>
                  </a:cubicBezTo>
                  <a:cubicBezTo>
                    <a:pt x="5492" y="17788"/>
                    <a:pt x="4759" y="17365"/>
                    <a:pt x="4759" y="16518"/>
                  </a:cubicBezTo>
                  <a:cubicBezTo>
                    <a:pt x="4759" y="16094"/>
                    <a:pt x="5492" y="14824"/>
                    <a:pt x="5858" y="14400"/>
                  </a:cubicBezTo>
                  <a:cubicBezTo>
                    <a:pt x="3295" y="2118"/>
                    <a:pt x="3295" y="2118"/>
                    <a:pt x="3295" y="2118"/>
                  </a:cubicBezTo>
                  <a:cubicBezTo>
                    <a:pt x="732" y="2118"/>
                    <a:pt x="732" y="2118"/>
                    <a:pt x="732" y="2118"/>
                  </a:cubicBezTo>
                  <a:cubicBezTo>
                    <a:pt x="366" y="2118"/>
                    <a:pt x="0" y="1694"/>
                    <a:pt x="0" y="1271"/>
                  </a:cubicBezTo>
                  <a:cubicBezTo>
                    <a:pt x="0" y="847"/>
                    <a:pt x="366" y="0"/>
                    <a:pt x="732" y="0"/>
                  </a:cubicBezTo>
                  <a:cubicBezTo>
                    <a:pt x="4027" y="0"/>
                    <a:pt x="4027" y="0"/>
                    <a:pt x="4027" y="0"/>
                  </a:cubicBezTo>
                  <a:cubicBezTo>
                    <a:pt x="5125" y="0"/>
                    <a:pt x="5125" y="1271"/>
                    <a:pt x="5125" y="2118"/>
                  </a:cubicBezTo>
                  <a:cubicBezTo>
                    <a:pt x="20868" y="2118"/>
                    <a:pt x="20868" y="2118"/>
                    <a:pt x="20868" y="2118"/>
                  </a:cubicBezTo>
                  <a:cubicBezTo>
                    <a:pt x="21234" y="2118"/>
                    <a:pt x="21600" y="2541"/>
                    <a:pt x="21600" y="2965"/>
                  </a:cubicBezTo>
                  <a:lnTo>
                    <a:pt x="21600" y="11012"/>
                  </a:lnTo>
                  <a:close/>
                  <a:moveTo>
                    <a:pt x="6590" y="21600"/>
                  </a:moveTo>
                  <a:cubicBezTo>
                    <a:pt x="5858" y="21600"/>
                    <a:pt x="4759" y="20753"/>
                    <a:pt x="4759" y="19482"/>
                  </a:cubicBezTo>
                  <a:cubicBezTo>
                    <a:pt x="4759" y="18635"/>
                    <a:pt x="5858" y="17788"/>
                    <a:pt x="6590" y="17788"/>
                  </a:cubicBezTo>
                  <a:cubicBezTo>
                    <a:pt x="7688" y="17788"/>
                    <a:pt x="8420" y="18635"/>
                    <a:pt x="8420" y="19482"/>
                  </a:cubicBezTo>
                  <a:cubicBezTo>
                    <a:pt x="8420" y="20753"/>
                    <a:pt x="7688" y="21600"/>
                    <a:pt x="6590" y="21600"/>
                  </a:cubicBezTo>
                  <a:close/>
                  <a:moveTo>
                    <a:pt x="18305" y="21600"/>
                  </a:moveTo>
                  <a:cubicBezTo>
                    <a:pt x="17207" y="21600"/>
                    <a:pt x="16475" y="20753"/>
                    <a:pt x="16475" y="19482"/>
                  </a:cubicBezTo>
                  <a:cubicBezTo>
                    <a:pt x="16475" y="18635"/>
                    <a:pt x="17207" y="17788"/>
                    <a:pt x="18305" y="17788"/>
                  </a:cubicBezTo>
                  <a:cubicBezTo>
                    <a:pt x="19403" y="17788"/>
                    <a:pt x="20136" y="18635"/>
                    <a:pt x="20136" y="19482"/>
                  </a:cubicBezTo>
                  <a:cubicBezTo>
                    <a:pt x="20136" y="20753"/>
                    <a:pt x="19403" y="21600"/>
                    <a:pt x="18305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 panose="020F0502020204030204"/>
                  <a:sym typeface="Calibri"/>
                </a:defRPr>
              </a:pPr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26948" y="3528200"/>
            <a:ext cx="972000" cy="972000"/>
            <a:chOff x="4708073" y="2962044"/>
            <a:chExt cx="972000" cy="972000"/>
          </a:xfrm>
        </p:grpSpPr>
        <p:sp>
          <p:nvSpPr>
            <p:cNvPr id="9" name="Freeform 21"/>
            <p:cNvSpPr/>
            <p:nvPr/>
          </p:nvSpPr>
          <p:spPr>
            <a:xfrm rot="5400000">
              <a:off x="4708073" y="2962044"/>
              <a:ext cx="972000" cy="972000"/>
            </a:xfrm>
            <a:custGeom>
              <a:avLst/>
              <a:gdLst>
                <a:gd name="connsiteX0" fmla="*/ 0 w 656305"/>
                <a:gd name="connsiteY0" fmla="*/ 617013 h 726295"/>
                <a:gd name="connsiteX1" fmla="*/ 0 w 656305"/>
                <a:gd name="connsiteY1" fmla="*/ 179899 h 726295"/>
                <a:gd name="connsiteX2" fmla="*/ 109282 w 656305"/>
                <a:gd name="connsiteY2" fmla="*/ 70617 h 726295"/>
                <a:gd name="connsiteX3" fmla="*/ 246327 w 656305"/>
                <a:gd name="connsiteY3" fmla="*/ 70617 h 726295"/>
                <a:gd name="connsiteX4" fmla="*/ 328153 w 656305"/>
                <a:gd name="connsiteY4" fmla="*/ 0 h 726295"/>
                <a:gd name="connsiteX5" fmla="*/ 409978 w 656305"/>
                <a:gd name="connsiteY5" fmla="*/ 70617 h 726295"/>
                <a:gd name="connsiteX6" fmla="*/ 547023 w 656305"/>
                <a:gd name="connsiteY6" fmla="*/ 70617 h 726295"/>
                <a:gd name="connsiteX7" fmla="*/ 656305 w 656305"/>
                <a:gd name="connsiteY7" fmla="*/ 179899 h 726295"/>
                <a:gd name="connsiteX8" fmla="*/ 656305 w 656305"/>
                <a:gd name="connsiteY8" fmla="*/ 617013 h 726295"/>
                <a:gd name="connsiteX9" fmla="*/ 547023 w 656305"/>
                <a:gd name="connsiteY9" fmla="*/ 726295 h 726295"/>
                <a:gd name="connsiteX10" fmla="*/ 109282 w 656305"/>
                <a:gd name="connsiteY10" fmla="*/ 726295 h 726295"/>
                <a:gd name="connsiteX11" fmla="*/ 0 w 656305"/>
                <a:gd name="connsiteY11" fmla="*/ 617013 h 72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305" h="726295">
                  <a:moveTo>
                    <a:pt x="0" y="617013"/>
                  </a:moveTo>
                  <a:lnTo>
                    <a:pt x="0" y="179899"/>
                  </a:lnTo>
                  <a:cubicBezTo>
                    <a:pt x="0" y="119544"/>
                    <a:pt x="48927" y="70617"/>
                    <a:pt x="109282" y="70617"/>
                  </a:cubicBezTo>
                  <a:lnTo>
                    <a:pt x="246327" y="70617"/>
                  </a:lnTo>
                  <a:lnTo>
                    <a:pt x="328153" y="0"/>
                  </a:lnTo>
                  <a:lnTo>
                    <a:pt x="409978" y="70617"/>
                  </a:lnTo>
                  <a:lnTo>
                    <a:pt x="547023" y="70617"/>
                  </a:lnTo>
                  <a:cubicBezTo>
                    <a:pt x="607378" y="70617"/>
                    <a:pt x="656305" y="119544"/>
                    <a:pt x="656305" y="179899"/>
                  </a:cubicBezTo>
                  <a:lnTo>
                    <a:pt x="656305" y="617013"/>
                  </a:lnTo>
                  <a:cubicBezTo>
                    <a:pt x="656305" y="677368"/>
                    <a:pt x="607378" y="726295"/>
                    <a:pt x="547023" y="726295"/>
                  </a:cubicBezTo>
                  <a:lnTo>
                    <a:pt x="109282" y="726295"/>
                  </a:lnTo>
                  <a:cubicBezTo>
                    <a:pt x="48927" y="726295"/>
                    <a:pt x="0" y="677368"/>
                    <a:pt x="0" y="617013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Shape 5303"/>
            <p:cNvSpPr/>
            <p:nvPr/>
          </p:nvSpPr>
          <p:spPr>
            <a:xfrm>
              <a:off x="4933175" y="3246763"/>
              <a:ext cx="421201" cy="31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1" y="9936"/>
                  </a:moveTo>
                  <a:cubicBezTo>
                    <a:pt x="8060" y="9936"/>
                    <a:pt x="8060" y="9936"/>
                    <a:pt x="8060" y="9936"/>
                  </a:cubicBezTo>
                  <a:cubicBezTo>
                    <a:pt x="6448" y="9936"/>
                    <a:pt x="4836" y="11232"/>
                    <a:pt x="3869" y="12528"/>
                  </a:cubicBezTo>
                  <a:cubicBezTo>
                    <a:pt x="0" y="18576"/>
                    <a:pt x="0" y="18576"/>
                    <a:pt x="0" y="18576"/>
                  </a:cubicBezTo>
                  <a:cubicBezTo>
                    <a:pt x="0" y="18576"/>
                    <a:pt x="0" y="18576"/>
                    <a:pt x="0" y="18576"/>
                  </a:cubicBezTo>
                  <a:cubicBezTo>
                    <a:pt x="0" y="18576"/>
                    <a:pt x="0" y="18576"/>
                    <a:pt x="0" y="18144"/>
                  </a:cubicBezTo>
                  <a:cubicBezTo>
                    <a:pt x="0" y="3456"/>
                    <a:pt x="0" y="3456"/>
                    <a:pt x="0" y="3456"/>
                  </a:cubicBezTo>
                  <a:cubicBezTo>
                    <a:pt x="0" y="1728"/>
                    <a:pt x="967" y="0"/>
                    <a:pt x="2579" y="0"/>
                  </a:cubicBezTo>
                  <a:cubicBezTo>
                    <a:pt x="6125" y="0"/>
                    <a:pt x="6125" y="0"/>
                    <a:pt x="6125" y="0"/>
                  </a:cubicBezTo>
                  <a:cubicBezTo>
                    <a:pt x="7737" y="0"/>
                    <a:pt x="8704" y="1728"/>
                    <a:pt x="8704" y="3456"/>
                  </a:cubicBezTo>
                  <a:cubicBezTo>
                    <a:pt x="8704" y="3888"/>
                    <a:pt x="8704" y="3888"/>
                    <a:pt x="8704" y="3888"/>
                  </a:cubicBezTo>
                  <a:cubicBezTo>
                    <a:pt x="15152" y="3888"/>
                    <a:pt x="15152" y="3888"/>
                    <a:pt x="15152" y="3888"/>
                  </a:cubicBezTo>
                  <a:cubicBezTo>
                    <a:pt x="16442" y="3888"/>
                    <a:pt x="17731" y="5616"/>
                    <a:pt x="17731" y="7344"/>
                  </a:cubicBezTo>
                  <a:lnTo>
                    <a:pt x="17731" y="9936"/>
                  </a:lnTo>
                  <a:close/>
                  <a:moveTo>
                    <a:pt x="21278" y="13824"/>
                  </a:moveTo>
                  <a:cubicBezTo>
                    <a:pt x="17409" y="19872"/>
                    <a:pt x="17409" y="19872"/>
                    <a:pt x="17409" y="19872"/>
                  </a:cubicBezTo>
                  <a:cubicBezTo>
                    <a:pt x="16764" y="20736"/>
                    <a:pt x="15152" y="21600"/>
                    <a:pt x="14185" y="21600"/>
                  </a:cubicBezTo>
                  <a:cubicBezTo>
                    <a:pt x="1612" y="21600"/>
                    <a:pt x="1612" y="21600"/>
                    <a:pt x="1612" y="21600"/>
                  </a:cubicBezTo>
                  <a:cubicBezTo>
                    <a:pt x="1290" y="21600"/>
                    <a:pt x="645" y="21600"/>
                    <a:pt x="645" y="20736"/>
                  </a:cubicBezTo>
                  <a:cubicBezTo>
                    <a:pt x="645" y="20736"/>
                    <a:pt x="967" y="20304"/>
                    <a:pt x="967" y="19872"/>
                  </a:cubicBezTo>
                  <a:cubicBezTo>
                    <a:pt x="4836" y="13824"/>
                    <a:pt x="4836" y="13824"/>
                    <a:pt x="4836" y="13824"/>
                  </a:cubicBezTo>
                  <a:cubicBezTo>
                    <a:pt x="5803" y="12528"/>
                    <a:pt x="7093" y="12096"/>
                    <a:pt x="8060" y="12096"/>
                  </a:cubicBezTo>
                  <a:cubicBezTo>
                    <a:pt x="20633" y="12096"/>
                    <a:pt x="20633" y="12096"/>
                    <a:pt x="20633" y="12096"/>
                  </a:cubicBezTo>
                  <a:cubicBezTo>
                    <a:pt x="20955" y="12096"/>
                    <a:pt x="21600" y="12096"/>
                    <a:pt x="21600" y="12960"/>
                  </a:cubicBezTo>
                  <a:cubicBezTo>
                    <a:pt x="21600" y="12960"/>
                    <a:pt x="21278" y="13392"/>
                    <a:pt x="21278" y="1382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 panose="020F0502020204030204"/>
                  <a:sym typeface="Calibri"/>
                </a:defRPr>
              </a:pPr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46341" y="2213186"/>
            <a:ext cx="733214" cy="733214"/>
            <a:chOff x="4713352" y="1453469"/>
            <a:chExt cx="972000" cy="972000"/>
          </a:xfrm>
        </p:grpSpPr>
        <p:sp>
          <p:nvSpPr>
            <p:cNvPr id="13" name="Freeform 24"/>
            <p:cNvSpPr/>
            <p:nvPr/>
          </p:nvSpPr>
          <p:spPr>
            <a:xfrm rot="5400000">
              <a:off x="4713352" y="1453469"/>
              <a:ext cx="972000" cy="972000"/>
            </a:xfrm>
            <a:custGeom>
              <a:avLst/>
              <a:gdLst>
                <a:gd name="connsiteX0" fmla="*/ 0 w 656305"/>
                <a:gd name="connsiteY0" fmla="*/ 617013 h 726295"/>
                <a:gd name="connsiteX1" fmla="*/ 0 w 656305"/>
                <a:gd name="connsiteY1" fmla="*/ 179899 h 726295"/>
                <a:gd name="connsiteX2" fmla="*/ 109282 w 656305"/>
                <a:gd name="connsiteY2" fmla="*/ 70617 h 726295"/>
                <a:gd name="connsiteX3" fmla="*/ 246327 w 656305"/>
                <a:gd name="connsiteY3" fmla="*/ 70617 h 726295"/>
                <a:gd name="connsiteX4" fmla="*/ 328153 w 656305"/>
                <a:gd name="connsiteY4" fmla="*/ 0 h 726295"/>
                <a:gd name="connsiteX5" fmla="*/ 409978 w 656305"/>
                <a:gd name="connsiteY5" fmla="*/ 70617 h 726295"/>
                <a:gd name="connsiteX6" fmla="*/ 547023 w 656305"/>
                <a:gd name="connsiteY6" fmla="*/ 70617 h 726295"/>
                <a:gd name="connsiteX7" fmla="*/ 656305 w 656305"/>
                <a:gd name="connsiteY7" fmla="*/ 179899 h 726295"/>
                <a:gd name="connsiteX8" fmla="*/ 656305 w 656305"/>
                <a:gd name="connsiteY8" fmla="*/ 617013 h 726295"/>
                <a:gd name="connsiteX9" fmla="*/ 547023 w 656305"/>
                <a:gd name="connsiteY9" fmla="*/ 726295 h 726295"/>
                <a:gd name="connsiteX10" fmla="*/ 109282 w 656305"/>
                <a:gd name="connsiteY10" fmla="*/ 726295 h 726295"/>
                <a:gd name="connsiteX11" fmla="*/ 0 w 656305"/>
                <a:gd name="connsiteY11" fmla="*/ 617013 h 72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305" h="726295">
                  <a:moveTo>
                    <a:pt x="0" y="617013"/>
                  </a:moveTo>
                  <a:lnTo>
                    <a:pt x="0" y="179899"/>
                  </a:lnTo>
                  <a:cubicBezTo>
                    <a:pt x="0" y="119544"/>
                    <a:pt x="48927" y="70617"/>
                    <a:pt x="109282" y="70617"/>
                  </a:cubicBezTo>
                  <a:lnTo>
                    <a:pt x="246327" y="70617"/>
                  </a:lnTo>
                  <a:lnTo>
                    <a:pt x="328153" y="0"/>
                  </a:lnTo>
                  <a:lnTo>
                    <a:pt x="409978" y="70617"/>
                  </a:lnTo>
                  <a:lnTo>
                    <a:pt x="547023" y="70617"/>
                  </a:lnTo>
                  <a:cubicBezTo>
                    <a:pt x="607378" y="70617"/>
                    <a:pt x="656305" y="119544"/>
                    <a:pt x="656305" y="179899"/>
                  </a:cubicBezTo>
                  <a:lnTo>
                    <a:pt x="656305" y="617013"/>
                  </a:lnTo>
                  <a:cubicBezTo>
                    <a:pt x="656305" y="677368"/>
                    <a:pt x="607378" y="726295"/>
                    <a:pt x="547023" y="726295"/>
                  </a:cubicBezTo>
                  <a:lnTo>
                    <a:pt x="109282" y="726295"/>
                  </a:lnTo>
                  <a:cubicBezTo>
                    <a:pt x="48927" y="726295"/>
                    <a:pt x="0" y="677368"/>
                    <a:pt x="0" y="617013"/>
                  </a:cubicBezTo>
                  <a:close/>
                </a:path>
              </a:pathLst>
            </a:custGeom>
            <a:solidFill>
              <a:srgbClr val="DA2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Shape 5555"/>
            <p:cNvSpPr/>
            <p:nvPr/>
          </p:nvSpPr>
          <p:spPr>
            <a:xfrm>
              <a:off x="4935672" y="1728063"/>
              <a:ext cx="425850" cy="33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5" y="8000"/>
                  </a:moveTo>
                  <a:cubicBezTo>
                    <a:pt x="16835" y="12400"/>
                    <a:pt x="13024" y="15600"/>
                    <a:pt x="8259" y="15600"/>
                  </a:cubicBezTo>
                  <a:cubicBezTo>
                    <a:pt x="7624" y="15600"/>
                    <a:pt x="6988" y="15600"/>
                    <a:pt x="6353" y="15600"/>
                  </a:cubicBezTo>
                  <a:cubicBezTo>
                    <a:pt x="5400" y="16400"/>
                    <a:pt x="4129" y="17200"/>
                    <a:pt x="2859" y="17600"/>
                  </a:cubicBezTo>
                  <a:cubicBezTo>
                    <a:pt x="2541" y="17600"/>
                    <a:pt x="2224" y="17600"/>
                    <a:pt x="1906" y="17600"/>
                  </a:cubicBezTo>
                  <a:cubicBezTo>
                    <a:pt x="1906" y="17600"/>
                    <a:pt x="1906" y="17600"/>
                    <a:pt x="1906" y="17600"/>
                  </a:cubicBezTo>
                  <a:cubicBezTo>
                    <a:pt x="1588" y="17600"/>
                    <a:pt x="1588" y="17600"/>
                    <a:pt x="1588" y="17200"/>
                  </a:cubicBezTo>
                  <a:cubicBezTo>
                    <a:pt x="1588" y="16800"/>
                    <a:pt x="1588" y="16800"/>
                    <a:pt x="1588" y="16400"/>
                  </a:cubicBezTo>
                  <a:cubicBezTo>
                    <a:pt x="2224" y="16000"/>
                    <a:pt x="2859" y="15200"/>
                    <a:pt x="3176" y="14000"/>
                  </a:cubicBezTo>
                  <a:cubicBezTo>
                    <a:pt x="1271" y="12800"/>
                    <a:pt x="0" y="10400"/>
                    <a:pt x="0" y="8000"/>
                  </a:cubicBezTo>
                  <a:cubicBezTo>
                    <a:pt x="0" y="3600"/>
                    <a:pt x="3812" y="0"/>
                    <a:pt x="8259" y="0"/>
                  </a:cubicBezTo>
                  <a:cubicBezTo>
                    <a:pt x="13024" y="0"/>
                    <a:pt x="16835" y="3600"/>
                    <a:pt x="16835" y="8000"/>
                  </a:cubicBezTo>
                  <a:close/>
                  <a:moveTo>
                    <a:pt x="1588" y="8000"/>
                  </a:moveTo>
                  <a:cubicBezTo>
                    <a:pt x="1588" y="9600"/>
                    <a:pt x="2224" y="11200"/>
                    <a:pt x="3812" y="12400"/>
                  </a:cubicBezTo>
                  <a:cubicBezTo>
                    <a:pt x="5082" y="13200"/>
                    <a:pt x="5082" y="13200"/>
                    <a:pt x="5082" y="13200"/>
                  </a:cubicBezTo>
                  <a:cubicBezTo>
                    <a:pt x="4765" y="14400"/>
                    <a:pt x="4765" y="14400"/>
                    <a:pt x="4765" y="14400"/>
                  </a:cubicBezTo>
                  <a:cubicBezTo>
                    <a:pt x="4765" y="14400"/>
                    <a:pt x="5082" y="14000"/>
                    <a:pt x="5400" y="14000"/>
                  </a:cubicBezTo>
                  <a:cubicBezTo>
                    <a:pt x="6035" y="13600"/>
                    <a:pt x="6035" y="13600"/>
                    <a:pt x="6035" y="13600"/>
                  </a:cubicBezTo>
                  <a:cubicBezTo>
                    <a:pt x="6671" y="13600"/>
                    <a:pt x="6671" y="13600"/>
                    <a:pt x="6671" y="13600"/>
                  </a:cubicBezTo>
                  <a:cubicBezTo>
                    <a:pt x="7306" y="13600"/>
                    <a:pt x="7941" y="13600"/>
                    <a:pt x="8259" y="13600"/>
                  </a:cubicBezTo>
                  <a:cubicBezTo>
                    <a:pt x="12071" y="13600"/>
                    <a:pt x="15247" y="11200"/>
                    <a:pt x="15247" y="8000"/>
                  </a:cubicBezTo>
                  <a:cubicBezTo>
                    <a:pt x="15247" y="4800"/>
                    <a:pt x="12071" y="2000"/>
                    <a:pt x="8259" y="2000"/>
                  </a:cubicBezTo>
                  <a:cubicBezTo>
                    <a:pt x="4765" y="2000"/>
                    <a:pt x="1588" y="4800"/>
                    <a:pt x="1588" y="8000"/>
                  </a:cubicBezTo>
                  <a:close/>
                  <a:moveTo>
                    <a:pt x="19694" y="20400"/>
                  </a:moveTo>
                  <a:cubicBezTo>
                    <a:pt x="20012" y="20800"/>
                    <a:pt x="20012" y="20800"/>
                    <a:pt x="20012" y="21200"/>
                  </a:cubicBezTo>
                  <a:cubicBezTo>
                    <a:pt x="20012" y="21200"/>
                    <a:pt x="19694" y="21600"/>
                    <a:pt x="19694" y="21600"/>
                  </a:cubicBezTo>
                  <a:cubicBezTo>
                    <a:pt x="19059" y="21600"/>
                    <a:pt x="18741" y="21600"/>
                    <a:pt x="18424" y="21200"/>
                  </a:cubicBezTo>
                  <a:cubicBezTo>
                    <a:pt x="17153" y="20800"/>
                    <a:pt x="16200" y="20400"/>
                    <a:pt x="15247" y="19200"/>
                  </a:cubicBezTo>
                  <a:cubicBezTo>
                    <a:pt x="14612" y="19600"/>
                    <a:pt x="13659" y="19600"/>
                    <a:pt x="13024" y="19600"/>
                  </a:cubicBezTo>
                  <a:cubicBezTo>
                    <a:pt x="10800" y="19600"/>
                    <a:pt x="8894" y="18800"/>
                    <a:pt x="7306" y="17600"/>
                  </a:cubicBezTo>
                  <a:cubicBezTo>
                    <a:pt x="7624" y="17600"/>
                    <a:pt x="7941" y="17600"/>
                    <a:pt x="8259" y="17600"/>
                  </a:cubicBezTo>
                  <a:cubicBezTo>
                    <a:pt x="11118" y="17600"/>
                    <a:pt x="13341" y="16800"/>
                    <a:pt x="15247" y="15200"/>
                  </a:cubicBezTo>
                  <a:cubicBezTo>
                    <a:pt x="17471" y="13200"/>
                    <a:pt x="18424" y="10800"/>
                    <a:pt x="18424" y="8000"/>
                  </a:cubicBezTo>
                  <a:cubicBezTo>
                    <a:pt x="18424" y="7200"/>
                    <a:pt x="18424" y="6400"/>
                    <a:pt x="18106" y="5600"/>
                  </a:cubicBezTo>
                  <a:cubicBezTo>
                    <a:pt x="20329" y="7200"/>
                    <a:pt x="21600" y="9200"/>
                    <a:pt x="21600" y="12000"/>
                  </a:cubicBezTo>
                  <a:cubicBezTo>
                    <a:pt x="21600" y="14400"/>
                    <a:pt x="20329" y="16400"/>
                    <a:pt x="18424" y="18000"/>
                  </a:cubicBezTo>
                  <a:cubicBezTo>
                    <a:pt x="18741" y="19200"/>
                    <a:pt x="19376" y="19600"/>
                    <a:pt x="19694" y="204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4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835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 panose="020F0502020204030204"/>
                  <a:sym typeface="Calibri"/>
                </a:defRPr>
              </a:pPr>
              <a:endParaRPr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43446" y="2060014"/>
            <a:ext cx="6470654" cy="1054888"/>
            <a:chOff x="2049205" y="1930368"/>
            <a:chExt cx="8438455" cy="1054888"/>
          </a:xfrm>
        </p:grpSpPr>
        <p:sp>
          <p:nvSpPr>
            <p:cNvPr id="16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5410" y="2372396"/>
              <a:ext cx="8422250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43446" y="3469714"/>
            <a:ext cx="6470654" cy="1054888"/>
            <a:chOff x="2049205" y="1930368"/>
            <a:chExt cx="8438455" cy="1054888"/>
          </a:xfrm>
        </p:grpSpPr>
        <p:sp>
          <p:nvSpPr>
            <p:cNvPr id="1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5410" y="2372396"/>
              <a:ext cx="8422250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3446" y="4879414"/>
            <a:ext cx="6470654" cy="1054888"/>
            <a:chOff x="2049205" y="1930368"/>
            <a:chExt cx="8438455" cy="1054888"/>
          </a:xfrm>
        </p:grpSpPr>
        <p:sp>
          <p:nvSpPr>
            <p:cNvPr id="22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49205" y="19303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5410" y="2372396"/>
              <a:ext cx="8422250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27100" y="2997200"/>
            <a:ext cx="1879600" cy="1879600"/>
          </a:xfrm>
          <a:prstGeom prst="ellipse">
            <a:avLst/>
          </a:pr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92200" y="3162300"/>
            <a:ext cx="1549400" cy="1549400"/>
          </a:xfrm>
          <a:prstGeom prst="ellipse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70700"/>
            <a:chOff x="0" y="-12700"/>
            <a:chExt cx="12192000" cy="68707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2561"/>
              <a:ext cx="12192000" cy="683287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-12700"/>
              <a:ext cx="12192000" cy="6870700"/>
            </a:xfrm>
            <a:prstGeom prst="rect">
              <a:avLst/>
            </a:prstGeom>
            <a:gradFill flip="none" rotWithShape="1">
              <a:gsLst>
                <a:gs pos="54100">
                  <a:srgbClr val="7A0E0F">
                    <a:alpha val="34000"/>
                  </a:srgbClr>
                </a:gs>
                <a:gs pos="0">
                  <a:srgbClr val="7A0E0F"/>
                </a:gs>
                <a:gs pos="100000">
                  <a:srgbClr val="7A0E0F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圆: 空心 64"/>
          <p:cNvSpPr/>
          <p:nvPr/>
        </p:nvSpPr>
        <p:spPr>
          <a:xfrm>
            <a:off x="1524000" y="-1270000"/>
            <a:ext cx="9144000" cy="9144000"/>
          </a:xfrm>
          <a:prstGeom prst="donut">
            <a:avLst>
              <a:gd name="adj" fmla="val 13528"/>
            </a:avLst>
          </a:prstGeom>
          <a:gradFill flip="none" rotWithShape="1">
            <a:gsLst>
              <a:gs pos="0">
                <a:srgbClr val="8C1010"/>
              </a:gs>
              <a:gs pos="100000">
                <a:srgbClr val="8C101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: 形状 15"/>
          <p:cNvSpPr>
            <a:spLocks noChangeAspect="1"/>
          </p:cNvSpPr>
          <p:nvPr/>
        </p:nvSpPr>
        <p:spPr bwMode="auto">
          <a:xfrm>
            <a:off x="4006439" y="1177012"/>
            <a:ext cx="529064" cy="620278"/>
          </a:xfrm>
          <a:custGeom>
            <a:avLst/>
            <a:gdLst>
              <a:gd name="connsiteX0" fmla="*/ 185805 w 276844"/>
              <a:gd name="connsiteY0" fmla="*/ 284150 h 324573"/>
              <a:gd name="connsiteX1" fmla="*/ 228487 w 276844"/>
              <a:gd name="connsiteY1" fmla="*/ 298373 h 324573"/>
              <a:gd name="connsiteX2" fmla="*/ 190073 w 276844"/>
              <a:gd name="connsiteY2" fmla="*/ 323974 h 324573"/>
              <a:gd name="connsiteX3" fmla="*/ 144545 w 276844"/>
              <a:gd name="connsiteY3" fmla="*/ 308329 h 324573"/>
              <a:gd name="connsiteX4" fmla="*/ 185805 w 276844"/>
              <a:gd name="connsiteY4" fmla="*/ 284150 h 324573"/>
              <a:gd name="connsiteX5" fmla="*/ 126150 w 276844"/>
              <a:gd name="connsiteY5" fmla="*/ 252794 h 324573"/>
              <a:gd name="connsiteX6" fmla="*/ 165987 w 276844"/>
              <a:gd name="connsiteY6" fmla="*/ 271302 h 324573"/>
              <a:gd name="connsiteX7" fmla="*/ 124727 w 276844"/>
              <a:gd name="connsiteY7" fmla="*/ 292657 h 324573"/>
              <a:gd name="connsiteX8" fmla="*/ 82045 w 276844"/>
              <a:gd name="connsiteY8" fmla="*/ 271302 h 324573"/>
              <a:gd name="connsiteX9" fmla="*/ 126150 w 276844"/>
              <a:gd name="connsiteY9" fmla="*/ 252794 h 324573"/>
              <a:gd name="connsiteX10" fmla="*/ 54085 w 276844"/>
              <a:gd name="connsiteY10" fmla="*/ 208231 h 324573"/>
              <a:gd name="connsiteX11" fmla="*/ 87670 w 276844"/>
              <a:gd name="connsiteY11" fmla="*/ 208765 h 324573"/>
              <a:gd name="connsiteX12" fmla="*/ 120366 w 276844"/>
              <a:gd name="connsiteY12" fmla="*/ 238671 h 324573"/>
              <a:gd name="connsiteX13" fmla="*/ 74875 w 276844"/>
              <a:gd name="connsiteY13" fmla="*/ 247216 h 324573"/>
              <a:gd name="connsiteX14" fmla="*/ 40758 w 276844"/>
              <a:gd name="connsiteY14" fmla="*/ 213038 h 324573"/>
              <a:gd name="connsiteX15" fmla="*/ 54085 w 276844"/>
              <a:gd name="connsiteY15" fmla="*/ 208231 h 324573"/>
              <a:gd name="connsiteX16" fmla="*/ 212889 w 276844"/>
              <a:gd name="connsiteY16" fmla="*/ 197538 h 324573"/>
              <a:gd name="connsiteX17" fmla="*/ 249841 w 276844"/>
              <a:gd name="connsiteY17" fmla="*/ 228743 h 324573"/>
              <a:gd name="connsiteX18" fmla="*/ 245577 w 276844"/>
              <a:gd name="connsiteY18" fmla="*/ 275549 h 324573"/>
              <a:gd name="connsiteX19" fmla="*/ 212889 w 276844"/>
              <a:gd name="connsiteY19" fmla="*/ 244345 h 324573"/>
              <a:gd name="connsiteX20" fmla="*/ 212889 w 276844"/>
              <a:gd name="connsiteY20" fmla="*/ 197538 h 324573"/>
              <a:gd name="connsiteX21" fmla="*/ 173021 w 276844"/>
              <a:gd name="connsiteY21" fmla="*/ 158989 h 324573"/>
              <a:gd name="connsiteX22" fmla="*/ 200143 w 276844"/>
              <a:gd name="connsiteY22" fmla="*/ 198852 h 324573"/>
              <a:gd name="connsiteX23" fmla="*/ 183013 w 276844"/>
              <a:gd name="connsiteY23" fmla="*/ 241562 h 324573"/>
              <a:gd name="connsiteX24" fmla="*/ 160173 w 276844"/>
              <a:gd name="connsiteY24" fmla="*/ 203122 h 324573"/>
              <a:gd name="connsiteX25" fmla="*/ 173021 w 276844"/>
              <a:gd name="connsiteY25" fmla="*/ 158989 h 324573"/>
              <a:gd name="connsiteX26" fmla="*/ 22356 w 276844"/>
              <a:gd name="connsiteY26" fmla="*/ 148636 h 324573"/>
              <a:gd name="connsiteX27" fmla="*/ 54994 w 276844"/>
              <a:gd name="connsiteY27" fmla="*/ 156284 h 324573"/>
              <a:gd name="connsiteX28" fmla="*/ 80675 w 276844"/>
              <a:gd name="connsiteY28" fmla="*/ 193281 h 324573"/>
              <a:gd name="connsiteX29" fmla="*/ 33592 w 276844"/>
              <a:gd name="connsiteY29" fmla="*/ 190435 h 324573"/>
              <a:gd name="connsiteX30" fmla="*/ 7911 w 276844"/>
              <a:gd name="connsiteY30" fmla="*/ 150593 h 324573"/>
              <a:gd name="connsiteX31" fmla="*/ 22356 w 276844"/>
              <a:gd name="connsiteY31" fmla="*/ 148636 h 324573"/>
              <a:gd name="connsiteX32" fmla="*/ 131802 w 276844"/>
              <a:gd name="connsiteY32" fmla="*/ 119299 h 324573"/>
              <a:gd name="connsiteX33" fmla="*/ 153158 w 276844"/>
              <a:gd name="connsiteY33" fmla="*/ 161955 h 324573"/>
              <a:gd name="connsiteX34" fmla="*/ 133227 w 276844"/>
              <a:gd name="connsiteY34" fmla="*/ 204609 h 324573"/>
              <a:gd name="connsiteX35" fmla="*/ 113295 w 276844"/>
              <a:gd name="connsiteY35" fmla="*/ 163377 h 324573"/>
              <a:gd name="connsiteX36" fmla="*/ 131802 w 276844"/>
              <a:gd name="connsiteY36" fmla="*/ 119299 h 324573"/>
              <a:gd name="connsiteX37" fmla="*/ 62079 w 276844"/>
              <a:gd name="connsiteY37" fmla="*/ 96488 h 324573"/>
              <a:gd name="connsiteX38" fmla="*/ 74879 w 276844"/>
              <a:gd name="connsiteY38" fmla="*/ 96488 h 324573"/>
              <a:gd name="connsiteX39" fmla="*/ 276844 w 276844"/>
              <a:gd name="connsiteY39" fmla="*/ 289894 h 324573"/>
              <a:gd name="connsiteX40" fmla="*/ 273999 w 276844"/>
              <a:gd name="connsiteY40" fmla="*/ 302693 h 324573"/>
              <a:gd name="connsiteX41" fmla="*/ 62079 w 276844"/>
              <a:gd name="connsiteY41" fmla="*/ 96488 h 324573"/>
              <a:gd name="connsiteX42" fmla="*/ 825 w 276844"/>
              <a:gd name="connsiteY42" fmla="*/ 79609 h 324573"/>
              <a:gd name="connsiteX43" fmla="*/ 43485 w 276844"/>
              <a:gd name="connsiteY43" fmla="*/ 99463 h 324573"/>
              <a:gd name="connsiteX44" fmla="*/ 56284 w 276844"/>
              <a:gd name="connsiteY44" fmla="*/ 142010 h 324573"/>
              <a:gd name="connsiteX45" fmla="*/ 13623 w 276844"/>
              <a:gd name="connsiteY45" fmla="*/ 124991 h 324573"/>
              <a:gd name="connsiteX46" fmla="*/ 825 w 276844"/>
              <a:gd name="connsiteY46" fmla="*/ 79609 h 324573"/>
              <a:gd name="connsiteX47" fmla="*/ 109121 w 276844"/>
              <a:gd name="connsiteY47" fmla="*/ 53834 h 324573"/>
              <a:gd name="connsiteX48" fmla="*/ 124766 w 276844"/>
              <a:gd name="connsiteY48" fmla="*/ 99362 h 324573"/>
              <a:gd name="connsiteX49" fmla="*/ 99165 w 276844"/>
              <a:gd name="connsiteY49" fmla="*/ 137776 h 324573"/>
              <a:gd name="connsiteX50" fmla="*/ 84942 w 276844"/>
              <a:gd name="connsiteY50" fmla="*/ 95094 h 324573"/>
              <a:gd name="connsiteX51" fmla="*/ 109121 w 276844"/>
              <a:gd name="connsiteY51" fmla="*/ 53834 h 324573"/>
              <a:gd name="connsiteX52" fmla="*/ 53578 w 276844"/>
              <a:gd name="connsiteY52" fmla="*/ 0 h 324573"/>
              <a:gd name="connsiteX53" fmla="*/ 77730 w 276844"/>
              <a:gd name="connsiteY53" fmla="*/ 39730 h 324573"/>
              <a:gd name="connsiteX54" fmla="*/ 66364 w 276844"/>
              <a:gd name="connsiteY54" fmla="*/ 83715 h 324573"/>
              <a:gd name="connsiteX55" fmla="*/ 37949 w 276844"/>
              <a:gd name="connsiteY55" fmla="*/ 45405 h 324573"/>
              <a:gd name="connsiteX56" fmla="*/ 53578 w 276844"/>
              <a:gd name="connsiteY56" fmla="*/ 0 h 3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6844" h="324573">
                <a:moveTo>
                  <a:pt x="185805" y="284150"/>
                </a:moveTo>
                <a:cubicBezTo>
                  <a:pt x="212837" y="279883"/>
                  <a:pt x="228487" y="298373"/>
                  <a:pt x="228487" y="298373"/>
                </a:cubicBezTo>
                <a:cubicBezTo>
                  <a:pt x="228487" y="298373"/>
                  <a:pt x="215683" y="319707"/>
                  <a:pt x="190073" y="323974"/>
                </a:cubicBezTo>
                <a:cubicBezTo>
                  <a:pt x="163040" y="328241"/>
                  <a:pt x="144545" y="308329"/>
                  <a:pt x="144545" y="308329"/>
                </a:cubicBezTo>
                <a:cubicBezTo>
                  <a:pt x="144545" y="308329"/>
                  <a:pt x="158772" y="288417"/>
                  <a:pt x="185805" y="284150"/>
                </a:cubicBezTo>
                <a:close/>
                <a:moveTo>
                  <a:pt x="126150" y="252794"/>
                </a:moveTo>
                <a:cubicBezTo>
                  <a:pt x="153182" y="251370"/>
                  <a:pt x="165987" y="271302"/>
                  <a:pt x="165987" y="271302"/>
                </a:cubicBezTo>
                <a:cubicBezTo>
                  <a:pt x="165987" y="271302"/>
                  <a:pt x="151759" y="291234"/>
                  <a:pt x="124727" y="292657"/>
                </a:cubicBezTo>
                <a:cubicBezTo>
                  <a:pt x="97695" y="292657"/>
                  <a:pt x="82045" y="271302"/>
                  <a:pt x="82045" y="271302"/>
                </a:cubicBezTo>
                <a:cubicBezTo>
                  <a:pt x="82045" y="271302"/>
                  <a:pt x="97695" y="252794"/>
                  <a:pt x="126150" y="252794"/>
                </a:cubicBezTo>
                <a:close/>
                <a:moveTo>
                  <a:pt x="54085" y="208231"/>
                </a:moveTo>
                <a:cubicBezTo>
                  <a:pt x="62437" y="206272"/>
                  <a:pt x="74165" y="205205"/>
                  <a:pt x="87670" y="208765"/>
                </a:cubicBezTo>
                <a:cubicBezTo>
                  <a:pt x="114679" y="215886"/>
                  <a:pt x="120366" y="238671"/>
                  <a:pt x="120366" y="238671"/>
                </a:cubicBezTo>
                <a:cubicBezTo>
                  <a:pt x="120366" y="238671"/>
                  <a:pt x="100464" y="254336"/>
                  <a:pt x="74875" y="247216"/>
                </a:cubicBezTo>
                <a:cubicBezTo>
                  <a:pt x="49288" y="238671"/>
                  <a:pt x="40758" y="213038"/>
                  <a:pt x="40758" y="213038"/>
                </a:cubicBezTo>
                <a:cubicBezTo>
                  <a:pt x="40758" y="213038"/>
                  <a:pt x="45733" y="210189"/>
                  <a:pt x="54085" y="208231"/>
                </a:cubicBezTo>
                <a:close/>
                <a:moveTo>
                  <a:pt x="212889" y="197538"/>
                </a:moveTo>
                <a:cubicBezTo>
                  <a:pt x="212889" y="197538"/>
                  <a:pt x="239892" y="203212"/>
                  <a:pt x="249841" y="228743"/>
                </a:cubicBezTo>
                <a:cubicBezTo>
                  <a:pt x="258368" y="252855"/>
                  <a:pt x="245577" y="275549"/>
                  <a:pt x="245577" y="275549"/>
                </a:cubicBezTo>
                <a:cubicBezTo>
                  <a:pt x="245577" y="275549"/>
                  <a:pt x="222837" y="269875"/>
                  <a:pt x="212889" y="244345"/>
                </a:cubicBezTo>
                <a:cubicBezTo>
                  <a:pt x="202939" y="218814"/>
                  <a:pt x="212889" y="197538"/>
                  <a:pt x="212889" y="197538"/>
                </a:cubicBezTo>
                <a:close/>
                <a:moveTo>
                  <a:pt x="173021" y="158989"/>
                </a:moveTo>
                <a:cubicBezTo>
                  <a:pt x="173021" y="158989"/>
                  <a:pt x="197288" y="171802"/>
                  <a:pt x="200143" y="198852"/>
                </a:cubicBezTo>
                <a:cubicBezTo>
                  <a:pt x="201570" y="225901"/>
                  <a:pt x="183013" y="241562"/>
                  <a:pt x="183013" y="241562"/>
                </a:cubicBezTo>
                <a:cubicBezTo>
                  <a:pt x="183013" y="241562"/>
                  <a:pt x="161601" y="231596"/>
                  <a:pt x="160173" y="203122"/>
                </a:cubicBezTo>
                <a:cubicBezTo>
                  <a:pt x="157318" y="176073"/>
                  <a:pt x="173021" y="158989"/>
                  <a:pt x="173021" y="158989"/>
                </a:cubicBezTo>
                <a:close/>
                <a:moveTo>
                  <a:pt x="22356" y="148636"/>
                </a:moveTo>
                <a:cubicBezTo>
                  <a:pt x="31095" y="148459"/>
                  <a:pt x="42866" y="149882"/>
                  <a:pt x="54994" y="156284"/>
                </a:cubicBezTo>
                <a:cubicBezTo>
                  <a:pt x="79249" y="170514"/>
                  <a:pt x="80675" y="193281"/>
                  <a:pt x="80675" y="193281"/>
                </a:cubicBezTo>
                <a:cubicBezTo>
                  <a:pt x="80675" y="193281"/>
                  <a:pt x="56421" y="203241"/>
                  <a:pt x="33592" y="190435"/>
                </a:cubicBezTo>
                <a:cubicBezTo>
                  <a:pt x="9337" y="177628"/>
                  <a:pt x="7911" y="150593"/>
                  <a:pt x="7911" y="150593"/>
                </a:cubicBezTo>
                <a:cubicBezTo>
                  <a:pt x="7911" y="150593"/>
                  <a:pt x="13617" y="148814"/>
                  <a:pt x="22356" y="148636"/>
                </a:cubicBezTo>
                <a:close/>
                <a:moveTo>
                  <a:pt x="131802" y="119299"/>
                </a:moveTo>
                <a:cubicBezTo>
                  <a:pt x="131802" y="119299"/>
                  <a:pt x="154581" y="134940"/>
                  <a:pt x="153158" y="161955"/>
                </a:cubicBezTo>
                <a:cubicBezTo>
                  <a:pt x="153158" y="188970"/>
                  <a:pt x="133227" y="204609"/>
                  <a:pt x="133227" y="204609"/>
                </a:cubicBezTo>
                <a:cubicBezTo>
                  <a:pt x="133227" y="204609"/>
                  <a:pt x="113295" y="190391"/>
                  <a:pt x="113295" y="163377"/>
                </a:cubicBezTo>
                <a:cubicBezTo>
                  <a:pt x="113295" y="136362"/>
                  <a:pt x="131802" y="119299"/>
                  <a:pt x="131802" y="119299"/>
                </a:cubicBezTo>
                <a:close/>
                <a:moveTo>
                  <a:pt x="62079" y="96488"/>
                </a:moveTo>
                <a:lnTo>
                  <a:pt x="74879" y="96488"/>
                </a:lnTo>
                <a:cubicBezTo>
                  <a:pt x="74879" y="102177"/>
                  <a:pt x="73457" y="230166"/>
                  <a:pt x="276844" y="289894"/>
                </a:cubicBezTo>
                <a:lnTo>
                  <a:pt x="273999" y="302693"/>
                </a:lnTo>
                <a:cubicBezTo>
                  <a:pt x="59234" y="240121"/>
                  <a:pt x="62079" y="97910"/>
                  <a:pt x="62079" y="96488"/>
                </a:cubicBezTo>
                <a:close/>
                <a:moveTo>
                  <a:pt x="825" y="79609"/>
                </a:moveTo>
                <a:cubicBezTo>
                  <a:pt x="825" y="79609"/>
                  <a:pt x="23578" y="79609"/>
                  <a:pt x="43485" y="99463"/>
                </a:cubicBezTo>
                <a:cubicBezTo>
                  <a:pt x="61972" y="119319"/>
                  <a:pt x="56284" y="142010"/>
                  <a:pt x="56284" y="142010"/>
                </a:cubicBezTo>
                <a:cubicBezTo>
                  <a:pt x="56284" y="142010"/>
                  <a:pt x="32109" y="144846"/>
                  <a:pt x="13623" y="124991"/>
                </a:cubicBezTo>
                <a:cubicBezTo>
                  <a:pt x="-4863" y="106554"/>
                  <a:pt x="825" y="79609"/>
                  <a:pt x="825" y="79609"/>
                </a:cubicBezTo>
                <a:close/>
                <a:moveTo>
                  <a:pt x="109121" y="53834"/>
                </a:moveTo>
                <a:cubicBezTo>
                  <a:pt x="109121" y="53834"/>
                  <a:pt x="129033" y="72330"/>
                  <a:pt x="124766" y="99362"/>
                </a:cubicBezTo>
                <a:cubicBezTo>
                  <a:pt x="120499" y="124972"/>
                  <a:pt x="99165" y="137776"/>
                  <a:pt x="99165" y="137776"/>
                </a:cubicBezTo>
                <a:cubicBezTo>
                  <a:pt x="99165" y="137776"/>
                  <a:pt x="80675" y="122125"/>
                  <a:pt x="84942" y="95094"/>
                </a:cubicBezTo>
                <a:cubicBezTo>
                  <a:pt x="89209" y="68061"/>
                  <a:pt x="109121" y="53834"/>
                  <a:pt x="109121" y="53834"/>
                </a:cubicBezTo>
                <a:close/>
                <a:moveTo>
                  <a:pt x="53578" y="0"/>
                </a:moveTo>
                <a:cubicBezTo>
                  <a:pt x="53578" y="0"/>
                  <a:pt x="73469" y="12771"/>
                  <a:pt x="77730" y="39730"/>
                </a:cubicBezTo>
                <a:cubicBezTo>
                  <a:pt x="83414" y="66689"/>
                  <a:pt x="66364" y="83715"/>
                  <a:pt x="66364" y="83715"/>
                </a:cubicBezTo>
                <a:cubicBezTo>
                  <a:pt x="66364" y="83715"/>
                  <a:pt x="43632" y="72364"/>
                  <a:pt x="37949" y="45405"/>
                </a:cubicBezTo>
                <a:cubicBezTo>
                  <a:pt x="33687" y="19865"/>
                  <a:pt x="53578" y="0"/>
                  <a:pt x="53578" y="0"/>
                </a:cubicBezTo>
                <a:close/>
              </a:path>
            </a:pathLst>
          </a:custGeom>
          <a:solidFill>
            <a:srgbClr val="FBF9F2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/>
        </p:nvSpPr>
        <p:spPr bwMode="auto">
          <a:xfrm flipH="1">
            <a:off x="7656497" y="1177012"/>
            <a:ext cx="529064" cy="620278"/>
          </a:xfrm>
          <a:custGeom>
            <a:avLst/>
            <a:gdLst>
              <a:gd name="connsiteX0" fmla="*/ 185805 w 276844"/>
              <a:gd name="connsiteY0" fmla="*/ 284150 h 324573"/>
              <a:gd name="connsiteX1" fmla="*/ 228487 w 276844"/>
              <a:gd name="connsiteY1" fmla="*/ 298373 h 324573"/>
              <a:gd name="connsiteX2" fmla="*/ 190073 w 276844"/>
              <a:gd name="connsiteY2" fmla="*/ 323974 h 324573"/>
              <a:gd name="connsiteX3" fmla="*/ 144545 w 276844"/>
              <a:gd name="connsiteY3" fmla="*/ 308329 h 324573"/>
              <a:gd name="connsiteX4" fmla="*/ 185805 w 276844"/>
              <a:gd name="connsiteY4" fmla="*/ 284150 h 324573"/>
              <a:gd name="connsiteX5" fmla="*/ 126150 w 276844"/>
              <a:gd name="connsiteY5" fmla="*/ 252794 h 324573"/>
              <a:gd name="connsiteX6" fmla="*/ 165987 w 276844"/>
              <a:gd name="connsiteY6" fmla="*/ 271302 h 324573"/>
              <a:gd name="connsiteX7" fmla="*/ 124727 w 276844"/>
              <a:gd name="connsiteY7" fmla="*/ 292657 h 324573"/>
              <a:gd name="connsiteX8" fmla="*/ 82045 w 276844"/>
              <a:gd name="connsiteY8" fmla="*/ 271302 h 324573"/>
              <a:gd name="connsiteX9" fmla="*/ 126150 w 276844"/>
              <a:gd name="connsiteY9" fmla="*/ 252794 h 324573"/>
              <a:gd name="connsiteX10" fmla="*/ 54085 w 276844"/>
              <a:gd name="connsiteY10" fmla="*/ 208231 h 324573"/>
              <a:gd name="connsiteX11" fmla="*/ 87670 w 276844"/>
              <a:gd name="connsiteY11" fmla="*/ 208765 h 324573"/>
              <a:gd name="connsiteX12" fmla="*/ 120366 w 276844"/>
              <a:gd name="connsiteY12" fmla="*/ 238671 h 324573"/>
              <a:gd name="connsiteX13" fmla="*/ 74875 w 276844"/>
              <a:gd name="connsiteY13" fmla="*/ 247216 h 324573"/>
              <a:gd name="connsiteX14" fmla="*/ 40758 w 276844"/>
              <a:gd name="connsiteY14" fmla="*/ 213038 h 324573"/>
              <a:gd name="connsiteX15" fmla="*/ 54085 w 276844"/>
              <a:gd name="connsiteY15" fmla="*/ 208231 h 324573"/>
              <a:gd name="connsiteX16" fmla="*/ 212889 w 276844"/>
              <a:gd name="connsiteY16" fmla="*/ 197538 h 324573"/>
              <a:gd name="connsiteX17" fmla="*/ 249841 w 276844"/>
              <a:gd name="connsiteY17" fmla="*/ 228743 h 324573"/>
              <a:gd name="connsiteX18" fmla="*/ 245577 w 276844"/>
              <a:gd name="connsiteY18" fmla="*/ 275549 h 324573"/>
              <a:gd name="connsiteX19" fmla="*/ 212889 w 276844"/>
              <a:gd name="connsiteY19" fmla="*/ 244345 h 324573"/>
              <a:gd name="connsiteX20" fmla="*/ 212889 w 276844"/>
              <a:gd name="connsiteY20" fmla="*/ 197538 h 324573"/>
              <a:gd name="connsiteX21" fmla="*/ 173021 w 276844"/>
              <a:gd name="connsiteY21" fmla="*/ 158989 h 324573"/>
              <a:gd name="connsiteX22" fmla="*/ 200143 w 276844"/>
              <a:gd name="connsiteY22" fmla="*/ 198852 h 324573"/>
              <a:gd name="connsiteX23" fmla="*/ 183013 w 276844"/>
              <a:gd name="connsiteY23" fmla="*/ 241562 h 324573"/>
              <a:gd name="connsiteX24" fmla="*/ 160173 w 276844"/>
              <a:gd name="connsiteY24" fmla="*/ 203122 h 324573"/>
              <a:gd name="connsiteX25" fmla="*/ 173021 w 276844"/>
              <a:gd name="connsiteY25" fmla="*/ 158989 h 324573"/>
              <a:gd name="connsiteX26" fmla="*/ 22356 w 276844"/>
              <a:gd name="connsiteY26" fmla="*/ 148636 h 324573"/>
              <a:gd name="connsiteX27" fmla="*/ 54994 w 276844"/>
              <a:gd name="connsiteY27" fmla="*/ 156284 h 324573"/>
              <a:gd name="connsiteX28" fmla="*/ 80675 w 276844"/>
              <a:gd name="connsiteY28" fmla="*/ 193281 h 324573"/>
              <a:gd name="connsiteX29" fmla="*/ 33592 w 276844"/>
              <a:gd name="connsiteY29" fmla="*/ 190435 h 324573"/>
              <a:gd name="connsiteX30" fmla="*/ 7911 w 276844"/>
              <a:gd name="connsiteY30" fmla="*/ 150593 h 324573"/>
              <a:gd name="connsiteX31" fmla="*/ 22356 w 276844"/>
              <a:gd name="connsiteY31" fmla="*/ 148636 h 324573"/>
              <a:gd name="connsiteX32" fmla="*/ 131802 w 276844"/>
              <a:gd name="connsiteY32" fmla="*/ 119299 h 324573"/>
              <a:gd name="connsiteX33" fmla="*/ 153158 w 276844"/>
              <a:gd name="connsiteY33" fmla="*/ 161955 h 324573"/>
              <a:gd name="connsiteX34" fmla="*/ 133227 w 276844"/>
              <a:gd name="connsiteY34" fmla="*/ 204609 h 324573"/>
              <a:gd name="connsiteX35" fmla="*/ 113295 w 276844"/>
              <a:gd name="connsiteY35" fmla="*/ 163377 h 324573"/>
              <a:gd name="connsiteX36" fmla="*/ 131802 w 276844"/>
              <a:gd name="connsiteY36" fmla="*/ 119299 h 324573"/>
              <a:gd name="connsiteX37" fmla="*/ 62079 w 276844"/>
              <a:gd name="connsiteY37" fmla="*/ 96488 h 324573"/>
              <a:gd name="connsiteX38" fmla="*/ 74879 w 276844"/>
              <a:gd name="connsiteY38" fmla="*/ 96488 h 324573"/>
              <a:gd name="connsiteX39" fmla="*/ 276844 w 276844"/>
              <a:gd name="connsiteY39" fmla="*/ 289894 h 324573"/>
              <a:gd name="connsiteX40" fmla="*/ 273999 w 276844"/>
              <a:gd name="connsiteY40" fmla="*/ 302693 h 324573"/>
              <a:gd name="connsiteX41" fmla="*/ 62079 w 276844"/>
              <a:gd name="connsiteY41" fmla="*/ 96488 h 324573"/>
              <a:gd name="connsiteX42" fmla="*/ 825 w 276844"/>
              <a:gd name="connsiteY42" fmla="*/ 79609 h 324573"/>
              <a:gd name="connsiteX43" fmla="*/ 43485 w 276844"/>
              <a:gd name="connsiteY43" fmla="*/ 99463 h 324573"/>
              <a:gd name="connsiteX44" fmla="*/ 56284 w 276844"/>
              <a:gd name="connsiteY44" fmla="*/ 142010 h 324573"/>
              <a:gd name="connsiteX45" fmla="*/ 13623 w 276844"/>
              <a:gd name="connsiteY45" fmla="*/ 124991 h 324573"/>
              <a:gd name="connsiteX46" fmla="*/ 825 w 276844"/>
              <a:gd name="connsiteY46" fmla="*/ 79609 h 324573"/>
              <a:gd name="connsiteX47" fmla="*/ 109121 w 276844"/>
              <a:gd name="connsiteY47" fmla="*/ 53834 h 324573"/>
              <a:gd name="connsiteX48" fmla="*/ 124766 w 276844"/>
              <a:gd name="connsiteY48" fmla="*/ 99362 h 324573"/>
              <a:gd name="connsiteX49" fmla="*/ 99165 w 276844"/>
              <a:gd name="connsiteY49" fmla="*/ 137776 h 324573"/>
              <a:gd name="connsiteX50" fmla="*/ 84942 w 276844"/>
              <a:gd name="connsiteY50" fmla="*/ 95094 h 324573"/>
              <a:gd name="connsiteX51" fmla="*/ 109121 w 276844"/>
              <a:gd name="connsiteY51" fmla="*/ 53834 h 324573"/>
              <a:gd name="connsiteX52" fmla="*/ 53578 w 276844"/>
              <a:gd name="connsiteY52" fmla="*/ 0 h 324573"/>
              <a:gd name="connsiteX53" fmla="*/ 77730 w 276844"/>
              <a:gd name="connsiteY53" fmla="*/ 39730 h 324573"/>
              <a:gd name="connsiteX54" fmla="*/ 66364 w 276844"/>
              <a:gd name="connsiteY54" fmla="*/ 83715 h 324573"/>
              <a:gd name="connsiteX55" fmla="*/ 37949 w 276844"/>
              <a:gd name="connsiteY55" fmla="*/ 45405 h 324573"/>
              <a:gd name="connsiteX56" fmla="*/ 53578 w 276844"/>
              <a:gd name="connsiteY56" fmla="*/ 0 h 32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6844" h="324573">
                <a:moveTo>
                  <a:pt x="185805" y="284150"/>
                </a:moveTo>
                <a:cubicBezTo>
                  <a:pt x="212837" y="279883"/>
                  <a:pt x="228487" y="298373"/>
                  <a:pt x="228487" y="298373"/>
                </a:cubicBezTo>
                <a:cubicBezTo>
                  <a:pt x="228487" y="298373"/>
                  <a:pt x="215683" y="319707"/>
                  <a:pt x="190073" y="323974"/>
                </a:cubicBezTo>
                <a:cubicBezTo>
                  <a:pt x="163040" y="328241"/>
                  <a:pt x="144545" y="308329"/>
                  <a:pt x="144545" y="308329"/>
                </a:cubicBezTo>
                <a:cubicBezTo>
                  <a:pt x="144545" y="308329"/>
                  <a:pt x="158772" y="288417"/>
                  <a:pt x="185805" y="284150"/>
                </a:cubicBezTo>
                <a:close/>
                <a:moveTo>
                  <a:pt x="126150" y="252794"/>
                </a:moveTo>
                <a:cubicBezTo>
                  <a:pt x="153182" y="251370"/>
                  <a:pt x="165987" y="271302"/>
                  <a:pt x="165987" y="271302"/>
                </a:cubicBezTo>
                <a:cubicBezTo>
                  <a:pt x="165987" y="271302"/>
                  <a:pt x="151759" y="291234"/>
                  <a:pt x="124727" y="292657"/>
                </a:cubicBezTo>
                <a:cubicBezTo>
                  <a:pt x="97695" y="292657"/>
                  <a:pt x="82045" y="271302"/>
                  <a:pt x="82045" y="271302"/>
                </a:cubicBezTo>
                <a:cubicBezTo>
                  <a:pt x="82045" y="271302"/>
                  <a:pt x="97695" y="252794"/>
                  <a:pt x="126150" y="252794"/>
                </a:cubicBezTo>
                <a:close/>
                <a:moveTo>
                  <a:pt x="54085" y="208231"/>
                </a:moveTo>
                <a:cubicBezTo>
                  <a:pt x="62437" y="206272"/>
                  <a:pt x="74165" y="205205"/>
                  <a:pt x="87670" y="208765"/>
                </a:cubicBezTo>
                <a:cubicBezTo>
                  <a:pt x="114679" y="215886"/>
                  <a:pt x="120366" y="238671"/>
                  <a:pt x="120366" y="238671"/>
                </a:cubicBezTo>
                <a:cubicBezTo>
                  <a:pt x="120366" y="238671"/>
                  <a:pt x="100464" y="254336"/>
                  <a:pt x="74875" y="247216"/>
                </a:cubicBezTo>
                <a:cubicBezTo>
                  <a:pt x="49288" y="238671"/>
                  <a:pt x="40758" y="213038"/>
                  <a:pt x="40758" y="213038"/>
                </a:cubicBezTo>
                <a:cubicBezTo>
                  <a:pt x="40758" y="213038"/>
                  <a:pt x="45733" y="210189"/>
                  <a:pt x="54085" y="208231"/>
                </a:cubicBezTo>
                <a:close/>
                <a:moveTo>
                  <a:pt x="212889" y="197538"/>
                </a:moveTo>
                <a:cubicBezTo>
                  <a:pt x="212889" y="197538"/>
                  <a:pt x="239892" y="203212"/>
                  <a:pt x="249841" y="228743"/>
                </a:cubicBezTo>
                <a:cubicBezTo>
                  <a:pt x="258368" y="252855"/>
                  <a:pt x="245577" y="275549"/>
                  <a:pt x="245577" y="275549"/>
                </a:cubicBezTo>
                <a:cubicBezTo>
                  <a:pt x="245577" y="275549"/>
                  <a:pt x="222837" y="269875"/>
                  <a:pt x="212889" y="244345"/>
                </a:cubicBezTo>
                <a:cubicBezTo>
                  <a:pt x="202939" y="218814"/>
                  <a:pt x="212889" y="197538"/>
                  <a:pt x="212889" y="197538"/>
                </a:cubicBezTo>
                <a:close/>
                <a:moveTo>
                  <a:pt x="173021" y="158989"/>
                </a:moveTo>
                <a:cubicBezTo>
                  <a:pt x="173021" y="158989"/>
                  <a:pt x="197288" y="171802"/>
                  <a:pt x="200143" y="198852"/>
                </a:cubicBezTo>
                <a:cubicBezTo>
                  <a:pt x="201570" y="225901"/>
                  <a:pt x="183013" y="241562"/>
                  <a:pt x="183013" y="241562"/>
                </a:cubicBezTo>
                <a:cubicBezTo>
                  <a:pt x="183013" y="241562"/>
                  <a:pt x="161601" y="231596"/>
                  <a:pt x="160173" y="203122"/>
                </a:cubicBezTo>
                <a:cubicBezTo>
                  <a:pt x="157318" y="176073"/>
                  <a:pt x="173021" y="158989"/>
                  <a:pt x="173021" y="158989"/>
                </a:cubicBezTo>
                <a:close/>
                <a:moveTo>
                  <a:pt x="22356" y="148636"/>
                </a:moveTo>
                <a:cubicBezTo>
                  <a:pt x="31095" y="148459"/>
                  <a:pt x="42866" y="149882"/>
                  <a:pt x="54994" y="156284"/>
                </a:cubicBezTo>
                <a:cubicBezTo>
                  <a:pt x="79249" y="170514"/>
                  <a:pt x="80675" y="193281"/>
                  <a:pt x="80675" y="193281"/>
                </a:cubicBezTo>
                <a:cubicBezTo>
                  <a:pt x="80675" y="193281"/>
                  <a:pt x="56421" y="203241"/>
                  <a:pt x="33592" y="190435"/>
                </a:cubicBezTo>
                <a:cubicBezTo>
                  <a:pt x="9337" y="177628"/>
                  <a:pt x="7911" y="150593"/>
                  <a:pt x="7911" y="150593"/>
                </a:cubicBezTo>
                <a:cubicBezTo>
                  <a:pt x="7911" y="150593"/>
                  <a:pt x="13617" y="148814"/>
                  <a:pt x="22356" y="148636"/>
                </a:cubicBezTo>
                <a:close/>
                <a:moveTo>
                  <a:pt x="131802" y="119299"/>
                </a:moveTo>
                <a:cubicBezTo>
                  <a:pt x="131802" y="119299"/>
                  <a:pt x="154581" y="134940"/>
                  <a:pt x="153158" y="161955"/>
                </a:cubicBezTo>
                <a:cubicBezTo>
                  <a:pt x="153158" y="188970"/>
                  <a:pt x="133227" y="204609"/>
                  <a:pt x="133227" y="204609"/>
                </a:cubicBezTo>
                <a:cubicBezTo>
                  <a:pt x="133227" y="204609"/>
                  <a:pt x="113295" y="190391"/>
                  <a:pt x="113295" y="163377"/>
                </a:cubicBezTo>
                <a:cubicBezTo>
                  <a:pt x="113295" y="136362"/>
                  <a:pt x="131802" y="119299"/>
                  <a:pt x="131802" y="119299"/>
                </a:cubicBezTo>
                <a:close/>
                <a:moveTo>
                  <a:pt x="62079" y="96488"/>
                </a:moveTo>
                <a:lnTo>
                  <a:pt x="74879" y="96488"/>
                </a:lnTo>
                <a:cubicBezTo>
                  <a:pt x="74879" y="102177"/>
                  <a:pt x="73457" y="230166"/>
                  <a:pt x="276844" y="289894"/>
                </a:cubicBezTo>
                <a:lnTo>
                  <a:pt x="273999" y="302693"/>
                </a:lnTo>
                <a:cubicBezTo>
                  <a:pt x="59234" y="240121"/>
                  <a:pt x="62079" y="97910"/>
                  <a:pt x="62079" y="96488"/>
                </a:cubicBezTo>
                <a:close/>
                <a:moveTo>
                  <a:pt x="825" y="79609"/>
                </a:moveTo>
                <a:cubicBezTo>
                  <a:pt x="825" y="79609"/>
                  <a:pt x="23578" y="79609"/>
                  <a:pt x="43485" y="99463"/>
                </a:cubicBezTo>
                <a:cubicBezTo>
                  <a:pt x="61972" y="119319"/>
                  <a:pt x="56284" y="142010"/>
                  <a:pt x="56284" y="142010"/>
                </a:cubicBezTo>
                <a:cubicBezTo>
                  <a:pt x="56284" y="142010"/>
                  <a:pt x="32109" y="144846"/>
                  <a:pt x="13623" y="124991"/>
                </a:cubicBezTo>
                <a:cubicBezTo>
                  <a:pt x="-4863" y="106554"/>
                  <a:pt x="825" y="79609"/>
                  <a:pt x="825" y="79609"/>
                </a:cubicBezTo>
                <a:close/>
                <a:moveTo>
                  <a:pt x="109121" y="53834"/>
                </a:moveTo>
                <a:cubicBezTo>
                  <a:pt x="109121" y="53834"/>
                  <a:pt x="129033" y="72330"/>
                  <a:pt x="124766" y="99362"/>
                </a:cubicBezTo>
                <a:cubicBezTo>
                  <a:pt x="120499" y="124972"/>
                  <a:pt x="99165" y="137776"/>
                  <a:pt x="99165" y="137776"/>
                </a:cubicBezTo>
                <a:cubicBezTo>
                  <a:pt x="99165" y="137776"/>
                  <a:pt x="80675" y="122125"/>
                  <a:pt x="84942" y="95094"/>
                </a:cubicBezTo>
                <a:cubicBezTo>
                  <a:pt x="89209" y="68061"/>
                  <a:pt x="109121" y="53834"/>
                  <a:pt x="109121" y="53834"/>
                </a:cubicBezTo>
                <a:close/>
                <a:moveTo>
                  <a:pt x="53578" y="0"/>
                </a:moveTo>
                <a:cubicBezTo>
                  <a:pt x="53578" y="0"/>
                  <a:pt x="73469" y="12771"/>
                  <a:pt x="77730" y="39730"/>
                </a:cubicBezTo>
                <a:cubicBezTo>
                  <a:pt x="83414" y="66689"/>
                  <a:pt x="66364" y="83715"/>
                  <a:pt x="66364" y="83715"/>
                </a:cubicBezTo>
                <a:cubicBezTo>
                  <a:pt x="66364" y="83715"/>
                  <a:pt x="43632" y="72364"/>
                  <a:pt x="37949" y="45405"/>
                </a:cubicBezTo>
                <a:cubicBezTo>
                  <a:pt x="33687" y="19865"/>
                  <a:pt x="53578" y="0"/>
                  <a:pt x="53578" y="0"/>
                </a:cubicBezTo>
                <a:close/>
              </a:path>
            </a:pathLst>
          </a:custGeom>
          <a:solidFill>
            <a:srgbClr val="FBF9F2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70971" y="637896"/>
            <a:ext cx="3642948" cy="1323439"/>
            <a:chOff x="4881529" y="740228"/>
            <a:chExt cx="2700375" cy="1323439"/>
          </a:xfrm>
        </p:grpSpPr>
        <p:sp>
          <p:nvSpPr>
            <p:cNvPr id="20" name="文本框 19"/>
            <p:cNvSpPr txBox="1"/>
            <p:nvPr/>
          </p:nvSpPr>
          <p:spPr>
            <a:xfrm>
              <a:off x="4881529" y="740228"/>
              <a:ext cx="10486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000" b="1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432108" y="740228"/>
              <a:ext cx="10486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zh-CN" altLang="en-US" sz="8000" b="1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982687" y="740228"/>
              <a:ext cx="10486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000" b="1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33266" y="740228"/>
              <a:ext cx="10486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altLang="zh-CN" sz="8000" b="1" dirty="0">
                  <a:gradFill flip="none" rotWithShape="1">
                    <a:gsLst>
                      <a:gs pos="31000">
                        <a:srgbClr val="FBF9F2"/>
                      </a:gs>
                      <a:gs pos="78000">
                        <a:srgbClr val="F3B683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8000" b="1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922" y="2270084"/>
            <a:ext cx="10940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THANK YOU</a:t>
            </a:r>
            <a:endParaRPr lang="zh-CN" altLang="en-US" sz="10000" dirty="0"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90800" y="412220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 PLAN REPORT</a:t>
            </a:r>
            <a:endParaRPr lang="zh-CN" altLang="en-US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11087100" y="355600"/>
            <a:ext cx="1104900" cy="2133600"/>
          </a:xfrm>
          <a:custGeom>
            <a:avLst/>
            <a:gdLst>
              <a:gd name="connsiteX0" fmla="*/ 1066800 w 1104900"/>
              <a:gd name="connsiteY0" fmla="*/ 0 h 2133600"/>
              <a:gd name="connsiteX1" fmla="*/ 1104900 w 1104900"/>
              <a:gd name="connsiteY1" fmla="*/ 1924 h 2133600"/>
              <a:gd name="connsiteX2" fmla="*/ 1104900 w 1104900"/>
              <a:gd name="connsiteY2" fmla="*/ 2131676 h 2133600"/>
              <a:gd name="connsiteX3" fmla="*/ 1066800 w 1104900"/>
              <a:gd name="connsiteY3" fmla="*/ 2133600 h 2133600"/>
              <a:gd name="connsiteX4" fmla="*/ 0 w 1104900"/>
              <a:gd name="connsiteY4" fmla="*/ 1066800 h 2133600"/>
              <a:gd name="connsiteX5" fmla="*/ 1066800 w 1104900"/>
              <a:gd name="connsiteY5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2133600">
                <a:moveTo>
                  <a:pt x="1066800" y="0"/>
                </a:moveTo>
                <a:lnTo>
                  <a:pt x="1104900" y="1924"/>
                </a:lnTo>
                <a:lnTo>
                  <a:pt x="1104900" y="2131676"/>
                </a:ln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gradFill flip="none" rotWithShape="1">
            <a:gsLst>
              <a:gs pos="0">
                <a:srgbClr val="8C1010"/>
              </a:gs>
              <a:gs pos="100000">
                <a:srgbClr val="8C101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0" y="1282833"/>
            <a:ext cx="787400" cy="2057134"/>
          </a:xfrm>
          <a:custGeom>
            <a:avLst/>
            <a:gdLst>
              <a:gd name="connsiteX0" fmla="*/ 0 w 787400"/>
              <a:gd name="connsiteY0" fmla="*/ 0 h 2057134"/>
              <a:gd name="connsiteX1" fmla="*/ 37834 w 787400"/>
              <a:gd name="connsiteY1" fmla="*/ 9728 h 2057134"/>
              <a:gd name="connsiteX2" fmla="*/ 787400 w 787400"/>
              <a:gd name="connsiteY2" fmla="*/ 1028567 h 2057134"/>
              <a:gd name="connsiteX3" fmla="*/ 37834 w 787400"/>
              <a:gd name="connsiteY3" fmla="*/ 2047406 h 2057134"/>
              <a:gd name="connsiteX4" fmla="*/ 0 w 787400"/>
              <a:gd name="connsiteY4" fmla="*/ 2057134 h 205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2057134">
                <a:moveTo>
                  <a:pt x="0" y="0"/>
                </a:moveTo>
                <a:lnTo>
                  <a:pt x="37834" y="9728"/>
                </a:lnTo>
                <a:cubicBezTo>
                  <a:pt x="472094" y="144798"/>
                  <a:pt x="787400" y="549861"/>
                  <a:pt x="787400" y="1028567"/>
                </a:cubicBezTo>
                <a:cubicBezTo>
                  <a:pt x="787400" y="1507274"/>
                  <a:pt x="472094" y="1912337"/>
                  <a:pt x="37834" y="2047406"/>
                </a:cubicBezTo>
                <a:lnTo>
                  <a:pt x="0" y="2057134"/>
                </a:lnTo>
                <a:close/>
              </a:path>
            </a:pathLst>
          </a:custGeom>
          <a:gradFill flip="none" rotWithShape="1">
            <a:gsLst>
              <a:gs pos="0">
                <a:srgbClr val="8C1010"/>
              </a:gs>
              <a:gs pos="100000">
                <a:srgbClr val="8C101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64379" y="679450"/>
            <a:ext cx="11263243" cy="5499100"/>
            <a:chOff x="611257" y="800100"/>
            <a:chExt cx="11263243" cy="5499100"/>
          </a:xfrm>
        </p:grpSpPr>
        <p:grpSp>
          <p:nvGrpSpPr>
            <p:cNvPr id="56" name="组合 55"/>
            <p:cNvGrpSpPr/>
            <p:nvPr/>
          </p:nvGrpSpPr>
          <p:grpSpPr>
            <a:xfrm flipH="1">
              <a:off x="11799957" y="800100"/>
              <a:ext cx="74543" cy="571500"/>
              <a:chOff x="11874500" y="800100"/>
              <a:chExt cx="114300" cy="8763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1874500" y="800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874500" y="1054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1874500" y="1308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1874500" y="1562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flipH="1">
              <a:off x="611257" y="5727700"/>
              <a:ext cx="74543" cy="571500"/>
              <a:chOff x="11874500" y="800100"/>
              <a:chExt cx="114300" cy="8763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1874500" y="800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1874500" y="1054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1874500" y="1308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1874500" y="1562100"/>
                <a:ext cx="114300" cy="114300"/>
              </a:xfrm>
              <a:prstGeom prst="ellipse">
                <a:avLst/>
              </a:prstGeom>
              <a:gradFill>
                <a:gsLst>
                  <a:gs pos="54100">
                    <a:srgbClr val="FBF9F2"/>
                  </a:gs>
                  <a:gs pos="0">
                    <a:srgbClr val="FBF9F2"/>
                  </a:gs>
                  <a:gs pos="100000">
                    <a:srgbClr val="F3B68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393700" y="411564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34600" y="6164664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REPORT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9">
            <a:extLst>
              <a:ext uri="{FF2B5EF4-FFF2-40B4-BE49-F238E27FC236}">
                <a16:creationId xmlns:a16="http://schemas.microsoft.com/office/drawing/2014/main" id="{A088B46B-E73F-8797-940C-28608BE1426E}"/>
              </a:ext>
            </a:extLst>
          </p:cNvPr>
          <p:cNvSpPr/>
          <p:nvPr/>
        </p:nvSpPr>
        <p:spPr>
          <a:xfrm>
            <a:off x="3734257" y="5532956"/>
            <a:ext cx="2216660" cy="467793"/>
          </a:xfrm>
          <a:prstGeom prst="roundRect">
            <a:avLst>
              <a:gd name="adj" fmla="val 35840"/>
            </a:avLst>
          </a:prstGeom>
          <a:gradFill>
            <a:gsLst>
              <a:gs pos="54100">
                <a:srgbClr val="FBF9F2"/>
              </a:gs>
              <a:gs pos="0">
                <a:srgbClr val="FBF9F2"/>
              </a:gs>
              <a:gs pos="100000">
                <a:srgbClr val="F3B6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Report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:freepppt7.com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609A1CC6-8076-735A-059D-1EF7023D8123}"/>
              </a:ext>
            </a:extLst>
          </p:cNvPr>
          <p:cNvSpPr/>
          <p:nvPr/>
        </p:nvSpPr>
        <p:spPr>
          <a:xfrm>
            <a:off x="6241085" y="5532956"/>
            <a:ext cx="1425072" cy="467793"/>
          </a:xfrm>
          <a:prstGeom prst="roundRect">
            <a:avLst>
              <a:gd name="adj" fmla="val 35840"/>
            </a:avLst>
          </a:prstGeom>
          <a:gradFill>
            <a:gsLst>
              <a:gs pos="54100">
                <a:srgbClr val="FBF9F2"/>
              </a:gs>
              <a:gs pos="0">
                <a:srgbClr val="FBF9F2"/>
              </a:gs>
              <a:gs pos="100000">
                <a:srgbClr val="F3B6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Time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/>
                <a:sym typeface="思源黑体 CN Medium" panose="020B0600000000000000" pitchFamily="34" charset="-122"/>
              </a:rPr>
              <a:t>202X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dur="375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"/>
                            </p:stCondLst>
                            <p:childTnLst>
                              <p:par>
                                <p:cTn id="40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10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4" grpId="0"/>
      <p:bldP spid="50" grpId="0" animBg="1"/>
      <p:bldP spid="63" grpId="0"/>
      <p:bldP spid="64" grpId="0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3057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82254" y="1302992"/>
            <a:ext cx="1719746" cy="1747258"/>
          </a:xfrm>
          <a:custGeom>
            <a:avLst/>
            <a:gdLst/>
            <a:ahLst/>
            <a:cxnLst/>
            <a:rect l="l" t="t" r="r" b="b"/>
            <a:pathLst>
              <a:path w="1596534" h="1622074">
                <a:moveTo>
                  <a:pt x="784181" y="0"/>
                </a:moveTo>
                <a:cubicBezTo>
                  <a:pt x="838751" y="0"/>
                  <a:pt x="898903" y="6821"/>
                  <a:pt x="964635" y="20464"/>
                </a:cubicBezTo>
                <a:cubicBezTo>
                  <a:pt x="1030368" y="34107"/>
                  <a:pt x="1099201" y="64492"/>
                  <a:pt x="1171134" y="111621"/>
                </a:cubicBezTo>
                <a:cubicBezTo>
                  <a:pt x="1243068" y="158750"/>
                  <a:pt x="1305700" y="225723"/>
                  <a:pt x="1359030" y="312539"/>
                </a:cubicBezTo>
                <a:cubicBezTo>
                  <a:pt x="1412360" y="399355"/>
                  <a:pt x="1453288" y="488652"/>
                  <a:pt x="1481813" y="580430"/>
                </a:cubicBezTo>
                <a:cubicBezTo>
                  <a:pt x="1510338" y="672207"/>
                  <a:pt x="1532042" y="758403"/>
                  <a:pt x="1546925" y="839019"/>
                </a:cubicBezTo>
                <a:cubicBezTo>
                  <a:pt x="1561808" y="919634"/>
                  <a:pt x="1572970" y="1003350"/>
                  <a:pt x="1580412" y="1090166"/>
                </a:cubicBezTo>
                <a:cubicBezTo>
                  <a:pt x="1587853" y="1176983"/>
                  <a:pt x="1592814" y="1259458"/>
                  <a:pt x="1595294" y="1337593"/>
                </a:cubicBezTo>
                <a:cubicBezTo>
                  <a:pt x="1597775" y="1415728"/>
                  <a:pt x="1596535" y="1505645"/>
                  <a:pt x="1591574" y="1607344"/>
                </a:cubicBezTo>
                <a:lnTo>
                  <a:pt x="1590305" y="1622074"/>
                </a:lnTo>
                <a:lnTo>
                  <a:pt x="1570629" y="1615245"/>
                </a:lnTo>
                <a:cubicBezTo>
                  <a:pt x="1393755" y="1563717"/>
                  <a:pt x="1162113" y="1528197"/>
                  <a:pt x="953489" y="1482490"/>
                </a:cubicBezTo>
                <a:lnTo>
                  <a:pt x="893564" y="1467960"/>
                </a:lnTo>
                <a:lnTo>
                  <a:pt x="893942" y="1425029"/>
                </a:lnTo>
                <a:cubicBezTo>
                  <a:pt x="895182" y="1278682"/>
                  <a:pt x="894562" y="1154658"/>
                  <a:pt x="892082" y="1052959"/>
                </a:cubicBezTo>
                <a:lnTo>
                  <a:pt x="880919" y="740420"/>
                </a:lnTo>
                <a:cubicBezTo>
                  <a:pt x="878439" y="673447"/>
                  <a:pt x="875958" y="626318"/>
                  <a:pt x="873478" y="599033"/>
                </a:cubicBezTo>
                <a:lnTo>
                  <a:pt x="854874" y="461367"/>
                </a:lnTo>
                <a:cubicBezTo>
                  <a:pt x="847433" y="386953"/>
                  <a:pt x="831310" y="344165"/>
                  <a:pt x="806505" y="333003"/>
                </a:cubicBezTo>
                <a:cubicBezTo>
                  <a:pt x="800304" y="330212"/>
                  <a:pt x="793870" y="328701"/>
                  <a:pt x="787204" y="328468"/>
                </a:cubicBezTo>
                <a:cubicBezTo>
                  <a:pt x="767205" y="327771"/>
                  <a:pt x="745114" y="338584"/>
                  <a:pt x="720929" y="360908"/>
                </a:cubicBezTo>
                <a:cubicBezTo>
                  <a:pt x="701085" y="380752"/>
                  <a:pt x="686823" y="427881"/>
                  <a:pt x="678141" y="502295"/>
                </a:cubicBezTo>
                <a:cubicBezTo>
                  <a:pt x="669460" y="576709"/>
                  <a:pt x="662638" y="640581"/>
                  <a:pt x="657677" y="693911"/>
                </a:cubicBezTo>
                <a:cubicBezTo>
                  <a:pt x="652716" y="747241"/>
                  <a:pt x="648996" y="797471"/>
                  <a:pt x="646515" y="844600"/>
                </a:cubicBezTo>
                <a:cubicBezTo>
                  <a:pt x="644035" y="891729"/>
                  <a:pt x="644035" y="1054199"/>
                  <a:pt x="646515" y="1332012"/>
                </a:cubicBezTo>
                <a:lnTo>
                  <a:pt x="645906" y="1392907"/>
                </a:lnTo>
                <a:lnTo>
                  <a:pt x="548453" y="1347367"/>
                </a:lnTo>
                <a:cubicBezTo>
                  <a:pt x="358325" y="1241761"/>
                  <a:pt x="205610" y="1081068"/>
                  <a:pt x="25198" y="1003264"/>
                </a:cubicBezTo>
                <a:lnTo>
                  <a:pt x="0" y="995254"/>
                </a:lnTo>
                <a:lnTo>
                  <a:pt x="14461" y="887388"/>
                </a:lnTo>
                <a:cubicBezTo>
                  <a:pt x="21592" y="841499"/>
                  <a:pt x="30119" y="792510"/>
                  <a:pt x="40040" y="740420"/>
                </a:cubicBezTo>
                <a:cubicBezTo>
                  <a:pt x="59884" y="636240"/>
                  <a:pt x="98952" y="528340"/>
                  <a:pt x="157243" y="416719"/>
                </a:cubicBezTo>
                <a:cubicBezTo>
                  <a:pt x="215534" y="305098"/>
                  <a:pt x="284367" y="216421"/>
                  <a:pt x="363742" y="150689"/>
                </a:cubicBezTo>
                <a:cubicBezTo>
                  <a:pt x="443117" y="84956"/>
                  <a:pt x="517531" y="44028"/>
                  <a:pt x="586984" y="27905"/>
                </a:cubicBezTo>
                <a:cubicBezTo>
                  <a:pt x="656437" y="11782"/>
                  <a:pt x="722169" y="2481"/>
                  <a:pt x="784181" y="0"/>
                </a:cubicBezTo>
                <a:close/>
              </a:path>
            </a:pathLst>
          </a:custGeom>
          <a:gradFill flip="none" rotWithShape="1">
            <a:gsLst>
              <a:gs pos="6422">
                <a:srgbClr val="FBF9F2"/>
              </a:gs>
              <a:gs pos="60000">
                <a:srgbClr val="EF663C"/>
              </a:gs>
              <a:gs pos="100000">
                <a:srgbClr val="EF663C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0000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6700" y="597730"/>
            <a:ext cx="162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0" b="1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0000" b="1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3620" y="3284220"/>
            <a:ext cx="154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PART--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700" y="5829300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56320" y="2607128"/>
            <a:ext cx="59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sz="7200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50860" y="2253064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 PLAN REPORT</a:t>
            </a:r>
            <a:endParaRPr lang="zh-CN" altLang="en-US" sz="11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8"/>
          <p:cNvSpPr txBox="1"/>
          <p:nvPr>
            <p:custDataLst>
              <p:tags r:id="rId1"/>
            </p:custDataLst>
          </p:nvPr>
        </p:nvSpPr>
        <p:spPr>
          <a:xfrm>
            <a:off x="6938901" y="3980577"/>
            <a:ext cx="3033919" cy="80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rgbClr val="FBF9F2">
                    <a:alpha val="7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21" name="组合 20"/>
          <p:cNvGrpSpPr/>
          <p:nvPr/>
        </p:nvGrpSpPr>
        <p:grpSpPr>
          <a:xfrm rot="16200000" flipH="1">
            <a:off x="11335581" y="349252"/>
            <a:ext cx="74543" cy="571500"/>
            <a:chOff x="11874500" y="800100"/>
            <a:chExt cx="114300" cy="876300"/>
          </a:xfrm>
        </p:grpSpPr>
        <p:sp>
          <p:nvSpPr>
            <p:cNvPr id="27" name="椭圆 26"/>
            <p:cNvSpPr/>
            <p:nvPr/>
          </p:nvSpPr>
          <p:spPr>
            <a:xfrm>
              <a:off x="11874500" y="800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874500" y="1054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874500" y="1308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874500" y="1562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: 圆角 30"/>
          <p:cNvSpPr/>
          <p:nvPr/>
        </p:nvSpPr>
        <p:spPr>
          <a:xfrm>
            <a:off x="8178800" y="5930858"/>
            <a:ext cx="3251200" cy="50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029200" y="1104858"/>
            <a:ext cx="2222500" cy="1651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889000" y="4152858"/>
            <a:ext cx="2387600" cy="1905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2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6857999"/>
            <a:chOff x="0" y="-1"/>
            <a:chExt cx="12192000" cy="685799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-1"/>
              <a:ext cx="12192000" cy="685799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09612" y="2757710"/>
            <a:ext cx="7972776" cy="1391046"/>
            <a:chOff x="1541089" y="2973610"/>
            <a:chExt cx="7972776" cy="1391046"/>
          </a:xfrm>
        </p:grpSpPr>
        <p:grpSp>
          <p:nvGrpSpPr>
            <p:cNvPr id="11" name="组合 10"/>
            <p:cNvGrpSpPr/>
            <p:nvPr/>
          </p:nvGrpSpPr>
          <p:grpSpPr>
            <a:xfrm>
              <a:off x="1541089" y="3421881"/>
              <a:ext cx="494504" cy="494504"/>
              <a:chOff x="1620869" y="2236995"/>
              <a:chExt cx="494504" cy="494504"/>
            </a:xfrm>
            <a:effectLst>
              <a:outerShdw blurRad="508000" dist="3810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2" name="Oval 4"/>
              <p:cNvSpPr/>
              <p:nvPr/>
            </p:nvSpPr>
            <p:spPr>
              <a:xfrm>
                <a:off x="1620869" y="2236995"/>
                <a:ext cx="494504" cy="494504"/>
              </a:xfrm>
              <a:prstGeom prst="ellipse">
                <a:avLst/>
              </a:prstGeom>
              <a:solidFill>
                <a:srgbClr val="DA2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06"/>
              <p:cNvSpPr>
                <a:spLocks noChangeArrowheads="1"/>
              </p:cNvSpPr>
              <p:nvPr/>
            </p:nvSpPr>
            <p:spPr bwMode="auto">
              <a:xfrm>
                <a:off x="1757829" y="2384421"/>
                <a:ext cx="220584" cy="199653"/>
              </a:xfrm>
              <a:custGeom>
                <a:avLst/>
                <a:gdLst>
                  <a:gd name="T0" fmla="*/ 207003 w 602"/>
                  <a:gd name="T1" fmla="*/ 196489 h 545"/>
                  <a:gd name="T2" fmla="*/ 207003 w 602"/>
                  <a:gd name="T3" fmla="*/ 196489 h 545"/>
                  <a:gd name="T4" fmla="*/ 188940 w 602"/>
                  <a:gd name="T5" fmla="*/ 196489 h 545"/>
                  <a:gd name="T6" fmla="*/ 188940 w 602"/>
                  <a:gd name="T7" fmla="*/ 114859 h 545"/>
                  <a:gd name="T8" fmla="*/ 188940 w 602"/>
                  <a:gd name="T9" fmla="*/ 50928 h 545"/>
                  <a:gd name="T10" fmla="*/ 207003 w 602"/>
                  <a:gd name="T11" fmla="*/ 50928 h 545"/>
                  <a:gd name="T12" fmla="*/ 217119 w 602"/>
                  <a:gd name="T13" fmla="*/ 61403 h 545"/>
                  <a:gd name="T14" fmla="*/ 217119 w 602"/>
                  <a:gd name="T15" fmla="*/ 124973 h 545"/>
                  <a:gd name="T16" fmla="*/ 217119 w 602"/>
                  <a:gd name="T17" fmla="*/ 165787 h 545"/>
                  <a:gd name="T18" fmla="*/ 217119 w 602"/>
                  <a:gd name="T19" fmla="*/ 186375 h 545"/>
                  <a:gd name="T20" fmla="*/ 207003 w 602"/>
                  <a:gd name="T21" fmla="*/ 196489 h 545"/>
                  <a:gd name="T22" fmla="*/ 35765 w 602"/>
                  <a:gd name="T23" fmla="*/ 196489 h 545"/>
                  <a:gd name="T24" fmla="*/ 35765 w 602"/>
                  <a:gd name="T25" fmla="*/ 196489 h 545"/>
                  <a:gd name="T26" fmla="*/ 35765 w 602"/>
                  <a:gd name="T27" fmla="*/ 114859 h 545"/>
                  <a:gd name="T28" fmla="*/ 35765 w 602"/>
                  <a:gd name="T29" fmla="*/ 112331 h 545"/>
                  <a:gd name="T30" fmla="*/ 35765 w 602"/>
                  <a:gd name="T31" fmla="*/ 50928 h 545"/>
                  <a:gd name="T32" fmla="*/ 56357 w 602"/>
                  <a:gd name="T33" fmla="*/ 50928 h 545"/>
                  <a:gd name="T34" fmla="*/ 107295 w 602"/>
                  <a:gd name="T35" fmla="*/ 0 h 545"/>
                  <a:gd name="T36" fmla="*/ 158233 w 602"/>
                  <a:gd name="T37" fmla="*/ 50928 h 545"/>
                  <a:gd name="T38" fmla="*/ 178825 w 602"/>
                  <a:gd name="T39" fmla="*/ 50928 h 545"/>
                  <a:gd name="T40" fmla="*/ 178825 w 602"/>
                  <a:gd name="T41" fmla="*/ 114859 h 545"/>
                  <a:gd name="T42" fmla="*/ 178825 w 602"/>
                  <a:gd name="T43" fmla="*/ 196489 h 545"/>
                  <a:gd name="T44" fmla="*/ 35765 w 602"/>
                  <a:gd name="T45" fmla="*/ 196489 h 545"/>
                  <a:gd name="T46" fmla="*/ 107295 w 602"/>
                  <a:gd name="T47" fmla="*/ 20588 h 545"/>
                  <a:gd name="T48" fmla="*/ 107295 w 602"/>
                  <a:gd name="T49" fmla="*/ 20588 h 545"/>
                  <a:gd name="T50" fmla="*/ 76588 w 602"/>
                  <a:gd name="T51" fmla="*/ 50928 h 545"/>
                  <a:gd name="T52" fmla="*/ 138002 w 602"/>
                  <a:gd name="T53" fmla="*/ 50928 h 545"/>
                  <a:gd name="T54" fmla="*/ 107295 w 602"/>
                  <a:gd name="T55" fmla="*/ 20588 h 545"/>
                  <a:gd name="T56" fmla="*/ 0 w 602"/>
                  <a:gd name="T57" fmla="*/ 186375 h 545"/>
                  <a:gd name="T58" fmla="*/ 0 w 602"/>
                  <a:gd name="T59" fmla="*/ 186375 h 545"/>
                  <a:gd name="T60" fmla="*/ 0 w 602"/>
                  <a:gd name="T61" fmla="*/ 165787 h 545"/>
                  <a:gd name="T62" fmla="*/ 0 w 602"/>
                  <a:gd name="T63" fmla="*/ 124973 h 545"/>
                  <a:gd name="T64" fmla="*/ 0 w 602"/>
                  <a:gd name="T65" fmla="*/ 61403 h 545"/>
                  <a:gd name="T66" fmla="*/ 10477 w 602"/>
                  <a:gd name="T67" fmla="*/ 50928 h 545"/>
                  <a:gd name="T68" fmla="*/ 25650 w 602"/>
                  <a:gd name="T69" fmla="*/ 50928 h 545"/>
                  <a:gd name="T70" fmla="*/ 25650 w 602"/>
                  <a:gd name="T71" fmla="*/ 112331 h 545"/>
                  <a:gd name="T72" fmla="*/ 25650 w 602"/>
                  <a:gd name="T73" fmla="*/ 114859 h 545"/>
                  <a:gd name="T74" fmla="*/ 25650 w 602"/>
                  <a:gd name="T75" fmla="*/ 196489 h 545"/>
                  <a:gd name="T76" fmla="*/ 10477 w 602"/>
                  <a:gd name="T77" fmla="*/ 196489 h 545"/>
                  <a:gd name="T78" fmla="*/ 0 w 602"/>
                  <a:gd name="T79" fmla="*/ 186375 h 5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02" h="545">
                    <a:moveTo>
                      <a:pt x="573" y="544"/>
                    </a:moveTo>
                    <a:lnTo>
                      <a:pt x="573" y="544"/>
                    </a:lnTo>
                    <a:cubicBezTo>
                      <a:pt x="523" y="544"/>
                      <a:pt x="523" y="544"/>
                      <a:pt x="523" y="544"/>
                    </a:cubicBezTo>
                    <a:cubicBezTo>
                      <a:pt x="523" y="318"/>
                      <a:pt x="523" y="318"/>
                      <a:pt x="523" y="318"/>
                    </a:cubicBezTo>
                    <a:cubicBezTo>
                      <a:pt x="523" y="141"/>
                      <a:pt x="523" y="141"/>
                      <a:pt x="523" y="141"/>
                    </a:cubicBezTo>
                    <a:cubicBezTo>
                      <a:pt x="573" y="141"/>
                      <a:pt x="573" y="141"/>
                      <a:pt x="573" y="141"/>
                    </a:cubicBezTo>
                    <a:cubicBezTo>
                      <a:pt x="587" y="141"/>
                      <a:pt x="601" y="148"/>
                      <a:pt x="601" y="170"/>
                    </a:cubicBezTo>
                    <a:cubicBezTo>
                      <a:pt x="601" y="346"/>
                      <a:pt x="601" y="346"/>
                      <a:pt x="601" y="346"/>
                    </a:cubicBezTo>
                    <a:cubicBezTo>
                      <a:pt x="601" y="459"/>
                      <a:pt x="601" y="459"/>
                      <a:pt x="601" y="459"/>
                    </a:cubicBezTo>
                    <a:cubicBezTo>
                      <a:pt x="601" y="516"/>
                      <a:pt x="601" y="516"/>
                      <a:pt x="601" y="516"/>
                    </a:cubicBezTo>
                    <a:cubicBezTo>
                      <a:pt x="601" y="530"/>
                      <a:pt x="587" y="544"/>
                      <a:pt x="573" y="544"/>
                    </a:cubicBezTo>
                    <a:close/>
                    <a:moveTo>
                      <a:pt x="99" y="544"/>
                    </a:moveTo>
                    <a:lnTo>
                      <a:pt x="99" y="544"/>
                    </a:lnTo>
                    <a:cubicBezTo>
                      <a:pt x="99" y="318"/>
                      <a:pt x="99" y="318"/>
                      <a:pt x="99" y="318"/>
                    </a:cubicBezTo>
                    <a:cubicBezTo>
                      <a:pt x="99" y="311"/>
                      <a:pt x="99" y="311"/>
                      <a:pt x="99" y="311"/>
                    </a:cubicBezTo>
                    <a:cubicBezTo>
                      <a:pt x="99" y="141"/>
                      <a:pt x="99" y="141"/>
                      <a:pt x="99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6" y="64"/>
                      <a:pt x="219" y="0"/>
                      <a:pt x="297" y="0"/>
                    </a:cubicBezTo>
                    <a:cubicBezTo>
                      <a:pt x="375" y="0"/>
                      <a:pt x="438" y="64"/>
                      <a:pt x="438" y="141"/>
                    </a:cubicBezTo>
                    <a:cubicBezTo>
                      <a:pt x="495" y="141"/>
                      <a:pt x="495" y="141"/>
                      <a:pt x="495" y="141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544"/>
                      <a:pt x="495" y="544"/>
                      <a:pt x="495" y="544"/>
                    </a:cubicBezTo>
                    <a:lnTo>
                      <a:pt x="99" y="544"/>
                    </a:lnTo>
                    <a:close/>
                    <a:moveTo>
                      <a:pt x="297" y="57"/>
                    </a:moveTo>
                    <a:lnTo>
                      <a:pt x="297" y="57"/>
                    </a:lnTo>
                    <a:cubicBezTo>
                      <a:pt x="255" y="57"/>
                      <a:pt x="212" y="92"/>
                      <a:pt x="212" y="141"/>
                    </a:cubicBezTo>
                    <a:cubicBezTo>
                      <a:pt x="382" y="141"/>
                      <a:pt x="382" y="141"/>
                      <a:pt x="382" y="141"/>
                    </a:cubicBezTo>
                    <a:cubicBezTo>
                      <a:pt x="382" y="92"/>
                      <a:pt x="347" y="57"/>
                      <a:pt x="297" y="57"/>
                    </a:cubicBezTo>
                    <a:close/>
                    <a:moveTo>
                      <a:pt x="0" y="516"/>
                    </a:moveTo>
                    <a:lnTo>
                      <a:pt x="0" y="516"/>
                    </a:lnTo>
                    <a:cubicBezTo>
                      <a:pt x="0" y="459"/>
                      <a:pt x="0" y="459"/>
                      <a:pt x="0" y="459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48"/>
                      <a:pt x="7" y="141"/>
                      <a:pt x="29" y="141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311"/>
                      <a:pt x="71" y="311"/>
                      <a:pt x="71" y="311"/>
                    </a:cubicBezTo>
                    <a:cubicBezTo>
                      <a:pt x="71" y="318"/>
                      <a:pt x="71" y="318"/>
                      <a:pt x="71" y="318"/>
                    </a:cubicBezTo>
                    <a:cubicBezTo>
                      <a:pt x="71" y="544"/>
                      <a:pt x="71" y="544"/>
                      <a:pt x="71" y="544"/>
                    </a:cubicBezTo>
                    <a:cubicBezTo>
                      <a:pt x="29" y="544"/>
                      <a:pt x="29" y="544"/>
                      <a:pt x="29" y="544"/>
                    </a:cubicBezTo>
                    <a:cubicBezTo>
                      <a:pt x="7" y="544"/>
                      <a:pt x="0" y="530"/>
                      <a:pt x="0" y="5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831955" y="2973610"/>
              <a:ext cx="1391046" cy="1391046"/>
              <a:chOff x="5614841" y="5117223"/>
              <a:chExt cx="494504" cy="494504"/>
            </a:xfrm>
            <a:effectLst>
              <a:outerShdw blurRad="508000" dist="3810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7" name="Oval 13"/>
              <p:cNvSpPr/>
              <p:nvPr/>
            </p:nvSpPr>
            <p:spPr>
              <a:xfrm>
                <a:off x="5614841" y="5117223"/>
                <a:ext cx="494504" cy="494504"/>
              </a:xfrm>
              <a:prstGeom prst="ellipse">
                <a:avLst/>
              </a:prstGeom>
              <a:solidFill>
                <a:srgbClr val="DA2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7"/>
              <p:cNvSpPr>
                <a:spLocks noChangeArrowheads="1"/>
              </p:cNvSpPr>
              <p:nvPr/>
            </p:nvSpPr>
            <p:spPr bwMode="auto">
              <a:xfrm>
                <a:off x="5755290" y="5247597"/>
                <a:ext cx="213607" cy="233755"/>
              </a:xfrm>
              <a:custGeom>
                <a:avLst/>
                <a:gdLst>
                  <a:gd name="T0" fmla="*/ 165386 w 467"/>
                  <a:gd name="T1" fmla="*/ 89186 h 510"/>
                  <a:gd name="T2" fmla="*/ 165386 w 467"/>
                  <a:gd name="T3" fmla="*/ 89186 h 510"/>
                  <a:gd name="T4" fmla="*/ 165386 w 467"/>
                  <a:gd name="T5" fmla="*/ 89186 h 510"/>
                  <a:gd name="T6" fmla="*/ 165386 w 467"/>
                  <a:gd name="T7" fmla="*/ 89186 h 510"/>
                  <a:gd name="T8" fmla="*/ 83954 w 467"/>
                  <a:gd name="T9" fmla="*/ 10110 h 510"/>
                  <a:gd name="T10" fmla="*/ 22700 w 467"/>
                  <a:gd name="T11" fmla="*/ 10110 h 510"/>
                  <a:gd name="T12" fmla="*/ 10089 w 467"/>
                  <a:gd name="T13" fmla="*/ 10110 h 510"/>
                  <a:gd name="T14" fmla="*/ 20178 w 467"/>
                  <a:gd name="T15" fmla="*/ 0 h 510"/>
                  <a:gd name="T16" fmla="*/ 20178 w 467"/>
                  <a:gd name="T17" fmla="*/ 0 h 510"/>
                  <a:gd name="T18" fmla="*/ 83954 w 467"/>
                  <a:gd name="T19" fmla="*/ 0 h 510"/>
                  <a:gd name="T20" fmla="*/ 83954 w 467"/>
                  <a:gd name="T21" fmla="*/ 0 h 510"/>
                  <a:gd name="T22" fmla="*/ 83954 w 467"/>
                  <a:gd name="T23" fmla="*/ 0 h 510"/>
                  <a:gd name="T24" fmla="*/ 91521 w 467"/>
                  <a:gd name="T25" fmla="*/ 5055 h 510"/>
                  <a:gd name="T26" fmla="*/ 147731 w 467"/>
                  <a:gd name="T27" fmla="*/ 58856 h 510"/>
                  <a:gd name="T28" fmla="*/ 147731 w 467"/>
                  <a:gd name="T29" fmla="*/ 58856 h 510"/>
                  <a:gd name="T30" fmla="*/ 165386 w 467"/>
                  <a:gd name="T31" fmla="*/ 74021 h 510"/>
                  <a:gd name="T32" fmla="*/ 167909 w 467"/>
                  <a:gd name="T33" fmla="*/ 81604 h 510"/>
                  <a:gd name="T34" fmla="*/ 165386 w 467"/>
                  <a:gd name="T35" fmla="*/ 89186 h 510"/>
                  <a:gd name="T36" fmla="*/ 73865 w 467"/>
                  <a:gd name="T37" fmla="*/ 20581 h 510"/>
                  <a:gd name="T38" fmla="*/ 73865 w 467"/>
                  <a:gd name="T39" fmla="*/ 20581 h 510"/>
                  <a:gd name="T40" fmla="*/ 73865 w 467"/>
                  <a:gd name="T41" fmla="*/ 20581 h 510"/>
                  <a:gd name="T42" fmla="*/ 73865 w 467"/>
                  <a:gd name="T43" fmla="*/ 20581 h 510"/>
                  <a:gd name="T44" fmla="*/ 81432 w 467"/>
                  <a:gd name="T45" fmla="*/ 25637 h 510"/>
                  <a:gd name="T46" fmla="*/ 157820 w 467"/>
                  <a:gd name="T47" fmla="*/ 99658 h 510"/>
                  <a:gd name="T48" fmla="*/ 162864 w 467"/>
                  <a:gd name="T49" fmla="*/ 104713 h 510"/>
                  <a:gd name="T50" fmla="*/ 162864 w 467"/>
                  <a:gd name="T51" fmla="*/ 104713 h 510"/>
                  <a:gd name="T52" fmla="*/ 162864 w 467"/>
                  <a:gd name="T53" fmla="*/ 104713 h 510"/>
                  <a:gd name="T54" fmla="*/ 162864 w 467"/>
                  <a:gd name="T55" fmla="*/ 104713 h 510"/>
                  <a:gd name="T56" fmla="*/ 162864 w 467"/>
                  <a:gd name="T57" fmla="*/ 107240 h 510"/>
                  <a:gd name="T58" fmla="*/ 162864 w 467"/>
                  <a:gd name="T59" fmla="*/ 107240 h 510"/>
                  <a:gd name="T60" fmla="*/ 162864 w 467"/>
                  <a:gd name="T61" fmla="*/ 107240 h 510"/>
                  <a:gd name="T62" fmla="*/ 162864 w 467"/>
                  <a:gd name="T63" fmla="*/ 107240 h 510"/>
                  <a:gd name="T64" fmla="*/ 160342 w 467"/>
                  <a:gd name="T65" fmla="*/ 112295 h 510"/>
                  <a:gd name="T66" fmla="*/ 160342 w 467"/>
                  <a:gd name="T67" fmla="*/ 112295 h 510"/>
                  <a:gd name="T68" fmla="*/ 101970 w 467"/>
                  <a:gd name="T69" fmla="*/ 181261 h 510"/>
                  <a:gd name="T70" fmla="*/ 101970 w 467"/>
                  <a:gd name="T71" fmla="*/ 181261 h 510"/>
                  <a:gd name="T72" fmla="*/ 94043 w 467"/>
                  <a:gd name="T73" fmla="*/ 183789 h 510"/>
                  <a:gd name="T74" fmla="*/ 94043 w 467"/>
                  <a:gd name="T75" fmla="*/ 183789 h 510"/>
                  <a:gd name="T76" fmla="*/ 94043 w 467"/>
                  <a:gd name="T77" fmla="*/ 183789 h 510"/>
                  <a:gd name="T78" fmla="*/ 94043 w 467"/>
                  <a:gd name="T79" fmla="*/ 183789 h 510"/>
                  <a:gd name="T80" fmla="*/ 91521 w 467"/>
                  <a:gd name="T81" fmla="*/ 183789 h 510"/>
                  <a:gd name="T82" fmla="*/ 91521 w 467"/>
                  <a:gd name="T83" fmla="*/ 183789 h 510"/>
                  <a:gd name="T84" fmla="*/ 86477 w 467"/>
                  <a:gd name="T85" fmla="*/ 181261 h 510"/>
                  <a:gd name="T86" fmla="*/ 86477 w 467"/>
                  <a:gd name="T87" fmla="*/ 181261 h 510"/>
                  <a:gd name="T88" fmla="*/ 2522 w 467"/>
                  <a:gd name="T89" fmla="*/ 104713 h 510"/>
                  <a:gd name="T90" fmla="*/ 2522 w 467"/>
                  <a:gd name="T91" fmla="*/ 104713 h 510"/>
                  <a:gd name="T92" fmla="*/ 0 w 467"/>
                  <a:gd name="T93" fmla="*/ 97130 h 510"/>
                  <a:gd name="T94" fmla="*/ 0 w 467"/>
                  <a:gd name="T95" fmla="*/ 97130 h 510"/>
                  <a:gd name="T96" fmla="*/ 0 w 467"/>
                  <a:gd name="T97" fmla="*/ 40802 h 510"/>
                  <a:gd name="T98" fmla="*/ 0 w 467"/>
                  <a:gd name="T99" fmla="*/ 30692 h 510"/>
                  <a:gd name="T100" fmla="*/ 0 w 467"/>
                  <a:gd name="T101" fmla="*/ 30692 h 510"/>
                  <a:gd name="T102" fmla="*/ 0 w 467"/>
                  <a:gd name="T103" fmla="*/ 30692 h 510"/>
                  <a:gd name="T104" fmla="*/ 10089 w 467"/>
                  <a:gd name="T105" fmla="*/ 20581 h 510"/>
                  <a:gd name="T106" fmla="*/ 10089 w 467"/>
                  <a:gd name="T107" fmla="*/ 20581 h 510"/>
                  <a:gd name="T108" fmla="*/ 73865 w 467"/>
                  <a:gd name="T109" fmla="*/ 20581 h 510"/>
                  <a:gd name="T110" fmla="*/ 25222 w 467"/>
                  <a:gd name="T111" fmla="*/ 61383 h 510"/>
                  <a:gd name="T112" fmla="*/ 25222 w 467"/>
                  <a:gd name="T113" fmla="*/ 61383 h 510"/>
                  <a:gd name="T114" fmla="*/ 40716 w 467"/>
                  <a:gd name="T115" fmla="*/ 48385 h 510"/>
                  <a:gd name="T116" fmla="*/ 25222 w 467"/>
                  <a:gd name="T117" fmla="*/ 35747 h 510"/>
                  <a:gd name="T118" fmla="*/ 12611 w 467"/>
                  <a:gd name="T119" fmla="*/ 48385 h 510"/>
                  <a:gd name="T120" fmla="*/ 25222 w 467"/>
                  <a:gd name="T121" fmla="*/ 61383 h 5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7" h="510">
                    <a:moveTo>
                      <a:pt x="459" y="247"/>
                    </a:moveTo>
                    <a:lnTo>
                      <a:pt x="459" y="247"/>
                    </a:lnTo>
                    <a:cubicBezTo>
                      <a:pt x="233" y="28"/>
                      <a:pt x="233" y="28"/>
                      <a:pt x="23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4"/>
                      <a:pt x="35" y="0"/>
                      <a:pt x="56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0" y="0"/>
                      <a:pt x="247" y="7"/>
                      <a:pt x="254" y="14"/>
                    </a:cubicBezTo>
                    <a:cubicBezTo>
                      <a:pt x="410" y="163"/>
                      <a:pt x="410" y="163"/>
                      <a:pt x="410" y="163"/>
                    </a:cubicBezTo>
                    <a:cubicBezTo>
                      <a:pt x="459" y="205"/>
                      <a:pt x="459" y="205"/>
                      <a:pt x="459" y="205"/>
                    </a:cubicBezTo>
                    <a:cubicBezTo>
                      <a:pt x="466" y="212"/>
                      <a:pt x="466" y="219"/>
                      <a:pt x="466" y="226"/>
                    </a:cubicBezTo>
                    <a:cubicBezTo>
                      <a:pt x="466" y="233"/>
                      <a:pt x="466" y="240"/>
                      <a:pt x="459" y="247"/>
                    </a:cubicBezTo>
                    <a:close/>
                    <a:moveTo>
                      <a:pt x="205" y="57"/>
                    </a:moveTo>
                    <a:lnTo>
                      <a:pt x="205" y="57"/>
                    </a:lnTo>
                    <a:cubicBezTo>
                      <a:pt x="212" y="57"/>
                      <a:pt x="219" y="64"/>
                      <a:pt x="226" y="71"/>
                    </a:cubicBezTo>
                    <a:cubicBezTo>
                      <a:pt x="438" y="276"/>
                      <a:pt x="438" y="276"/>
                      <a:pt x="438" y="276"/>
                    </a:cubicBezTo>
                    <a:cubicBezTo>
                      <a:pt x="445" y="276"/>
                      <a:pt x="445" y="283"/>
                      <a:pt x="452" y="290"/>
                    </a:cubicBezTo>
                    <a:cubicBezTo>
                      <a:pt x="452" y="290"/>
                      <a:pt x="452" y="290"/>
                      <a:pt x="452" y="297"/>
                    </a:cubicBezTo>
                    <a:cubicBezTo>
                      <a:pt x="452" y="304"/>
                      <a:pt x="445" y="311"/>
                      <a:pt x="445" y="311"/>
                    </a:cubicBezTo>
                    <a:cubicBezTo>
                      <a:pt x="283" y="502"/>
                      <a:pt x="283" y="502"/>
                      <a:pt x="283" y="502"/>
                    </a:cubicBezTo>
                    <a:cubicBezTo>
                      <a:pt x="275" y="509"/>
                      <a:pt x="268" y="509"/>
                      <a:pt x="261" y="509"/>
                    </a:cubicBezTo>
                    <a:lnTo>
                      <a:pt x="254" y="509"/>
                    </a:lnTo>
                    <a:cubicBezTo>
                      <a:pt x="254" y="509"/>
                      <a:pt x="247" y="509"/>
                      <a:pt x="240" y="502"/>
                    </a:cubicBezTo>
                    <a:cubicBezTo>
                      <a:pt x="7" y="290"/>
                      <a:pt x="7" y="290"/>
                      <a:pt x="7" y="290"/>
                    </a:cubicBezTo>
                    <a:cubicBezTo>
                      <a:pt x="0" y="283"/>
                      <a:pt x="0" y="276"/>
                      <a:pt x="0" y="269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71"/>
                      <a:pt x="7" y="57"/>
                      <a:pt x="28" y="57"/>
                    </a:cubicBezTo>
                    <a:lnTo>
                      <a:pt x="205" y="57"/>
                    </a:lnTo>
                    <a:close/>
                    <a:moveTo>
                      <a:pt x="70" y="170"/>
                    </a:moveTo>
                    <a:lnTo>
                      <a:pt x="70" y="170"/>
                    </a:lnTo>
                    <a:cubicBezTo>
                      <a:pt x="92" y="170"/>
                      <a:pt x="113" y="156"/>
                      <a:pt x="113" y="134"/>
                    </a:cubicBezTo>
                    <a:cubicBezTo>
                      <a:pt x="113" y="113"/>
                      <a:pt x="92" y="99"/>
                      <a:pt x="70" y="99"/>
                    </a:cubicBezTo>
                    <a:cubicBezTo>
                      <a:pt x="49" y="99"/>
                      <a:pt x="35" y="113"/>
                      <a:pt x="35" y="134"/>
                    </a:cubicBezTo>
                    <a:cubicBezTo>
                      <a:pt x="35" y="156"/>
                      <a:pt x="49" y="170"/>
                      <a:pt x="70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019361" y="3421881"/>
              <a:ext cx="494504" cy="494504"/>
              <a:chOff x="5614841" y="5117223"/>
              <a:chExt cx="494504" cy="494504"/>
            </a:xfrm>
            <a:effectLst>
              <a:outerShdw blurRad="508000" dist="3810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21" name="Oval 13"/>
              <p:cNvSpPr/>
              <p:nvPr/>
            </p:nvSpPr>
            <p:spPr>
              <a:xfrm>
                <a:off x="5614841" y="5117223"/>
                <a:ext cx="494504" cy="494504"/>
              </a:xfrm>
              <a:prstGeom prst="ellipse">
                <a:avLst/>
              </a:prstGeom>
              <a:solidFill>
                <a:srgbClr val="DA2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07"/>
              <p:cNvSpPr>
                <a:spLocks noChangeArrowheads="1"/>
              </p:cNvSpPr>
              <p:nvPr/>
            </p:nvSpPr>
            <p:spPr bwMode="auto">
              <a:xfrm>
                <a:off x="5755290" y="5247597"/>
                <a:ext cx="213607" cy="233755"/>
              </a:xfrm>
              <a:custGeom>
                <a:avLst/>
                <a:gdLst>
                  <a:gd name="T0" fmla="*/ 165386 w 467"/>
                  <a:gd name="T1" fmla="*/ 89186 h 510"/>
                  <a:gd name="T2" fmla="*/ 165386 w 467"/>
                  <a:gd name="T3" fmla="*/ 89186 h 510"/>
                  <a:gd name="T4" fmla="*/ 165386 w 467"/>
                  <a:gd name="T5" fmla="*/ 89186 h 510"/>
                  <a:gd name="T6" fmla="*/ 165386 w 467"/>
                  <a:gd name="T7" fmla="*/ 89186 h 510"/>
                  <a:gd name="T8" fmla="*/ 83954 w 467"/>
                  <a:gd name="T9" fmla="*/ 10110 h 510"/>
                  <a:gd name="T10" fmla="*/ 22700 w 467"/>
                  <a:gd name="T11" fmla="*/ 10110 h 510"/>
                  <a:gd name="T12" fmla="*/ 10089 w 467"/>
                  <a:gd name="T13" fmla="*/ 10110 h 510"/>
                  <a:gd name="T14" fmla="*/ 20178 w 467"/>
                  <a:gd name="T15" fmla="*/ 0 h 510"/>
                  <a:gd name="T16" fmla="*/ 20178 w 467"/>
                  <a:gd name="T17" fmla="*/ 0 h 510"/>
                  <a:gd name="T18" fmla="*/ 83954 w 467"/>
                  <a:gd name="T19" fmla="*/ 0 h 510"/>
                  <a:gd name="T20" fmla="*/ 83954 w 467"/>
                  <a:gd name="T21" fmla="*/ 0 h 510"/>
                  <a:gd name="T22" fmla="*/ 83954 w 467"/>
                  <a:gd name="T23" fmla="*/ 0 h 510"/>
                  <a:gd name="T24" fmla="*/ 91521 w 467"/>
                  <a:gd name="T25" fmla="*/ 5055 h 510"/>
                  <a:gd name="T26" fmla="*/ 147731 w 467"/>
                  <a:gd name="T27" fmla="*/ 58856 h 510"/>
                  <a:gd name="T28" fmla="*/ 147731 w 467"/>
                  <a:gd name="T29" fmla="*/ 58856 h 510"/>
                  <a:gd name="T30" fmla="*/ 165386 w 467"/>
                  <a:gd name="T31" fmla="*/ 74021 h 510"/>
                  <a:gd name="T32" fmla="*/ 167909 w 467"/>
                  <a:gd name="T33" fmla="*/ 81604 h 510"/>
                  <a:gd name="T34" fmla="*/ 165386 w 467"/>
                  <a:gd name="T35" fmla="*/ 89186 h 510"/>
                  <a:gd name="T36" fmla="*/ 73865 w 467"/>
                  <a:gd name="T37" fmla="*/ 20581 h 510"/>
                  <a:gd name="T38" fmla="*/ 73865 w 467"/>
                  <a:gd name="T39" fmla="*/ 20581 h 510"/>
                  <a:gd name="T40" fmla="*/ 73865 w 467"/>
                  <a:gd name="T41" fmla="*/ 20581 h 510"/>
                  <a:gd name="T42" fmla="*/ 73865 w 467"/>
                  <a:gd name="T43" fmla="*/ 20581 h 510"/>
                  <a:gd name="T44" fmla="*/ 81432 w 467"/>
                  <a:gd name="T45" fmla="*/ 25637 h 510"/>
                  <a:gd name="T46" fmla="*/ 157820 w 467"/>
                  <a:gd name="T47" fmla="*/ 99658 h 510"/>
                  <a:gd name="T48" fmla="*/ 162864 w 467"/>
                  <a:gd name="T49" fmla="*/ 104713 h 510"/>
                  <a:gd name="T50" fmla="*/ 162864 w 467"/>
                  <a:gd name="T51" fmla="*/ 104713 h 510"/>
                  <a:gd name="T52" fmla="*/ 162864 w 467"/>
                  <a:gd name="T53" fmla="*/ 104713 h 510"/>
                  <a:gd name="T54" fmla="*/ 162864 w 467"/>
                  <a:gd name="T55" fmla="*/ 104713 h 510"/>
                  <a:gd name="T56" fmla="*/ 162864 w 467"/>
                  <a:gd name="T57" fmla="*/ 107240 h 510"/>
                  <a:gd name="T58" fmla="*/ 162864 w 467"/>
                  <a:gd name="T59" fmla="*/ 107240 h 510"/>
                  <a:gd name="T60" fmla="*/ 162864 w 467"/>
                  <a:gd name="T61" fmla="*/ 107240 h 510"/>
                  <a:gd name="T62" fmla="*/ 162864 w 467"/>
                  <a:gd name="T63" fmla="*/ 107240 h 510"/>
                  <a:gd name="T64" fmla="*/ 160342 w 467"/>
                  <a:gd name="T65" fmla="*/ 112295 h 510"/>
                  <a:gd name="T66" fmla="*/ 160342 w 467"/>
                  <a:gd name="T67" fmla="*/ 112295 h 510"/>
                  <a:gd name="T68" fmla="*/ 101970 w 467"/>
                  <a:gd name="T69" fmla="*/ 181261 h 510"/>
                  <a:gd name="T70" fmla="*/ 101970 w 467"/>
                  <a:gd name="T71" fmla="*/ 181261 h 510"/>
                  <a:gd name="T72" fmla="*/ 94043 w 467"/>
                  <a:gd name="T73" fmla="*/ 183789 h 510"/>
                  <a:gd name="T74" fmla="*/ 94043 w 467"/>
                  <a:gd name="T75" fmla="*/ 183789 h 510"/>
                  <a:gd name="T76" fmla="*/ 94043 w 467"/>
                  <a:gd name="T77" fmla="*/ 183789 h 510"/>
                  <a:gd name="T78" fmla="*/ 94043 w 467"/>
                  <a:gd name="T79" fmla="*/ 183789 h 510"/>
                  <a:gd name="T80" fmla="*/ 91521 w 467"/>
                  <a:gd name="T81" fmla="*/ 183789 h 510"/>
                  <a:gd name="T82" fmla="*/ 91521 w 467"/>
                  <a:gd name="T83" fmla="*/ 183789 h 510"/>
                  <a:gd name="T84" fmla="*/ 86477 w 467"/>
                  <a:gd name="T85" fmla="*/ 181261 h 510"/>
                  <a:gd name="T86" fmla="*/ 86477 w 467"/>
                  <a:gd name="T87" fmla="*/ 181261 h 510"/>
                  <a:gd name="T88" fmla="*/ 2522 w 467"/>
                  <a:gd name="T89" fmla="*/ 104713 h 510"/>
                  <a:gd name="T90" fmla="*/ 2522 w 467"/>
                  <a:gd name="T91" fmla="*/ 104713 h 510"/>
                  <a:gd name="T92" fmla="*/ 0 w 467"/>
                  <a:gd name="T93" fmla="*/ 97130 h 510"/>
                  <a:gd name="T94" fmla="*/ 0 w 467"/>
                  <a:gd name="T95" fmla="*/ 97130 h 510"/>
                  <a:gd name="T96" fmla="*/ 0 w 467"/>
                  <a:gd name="T97" fmla="*/ 40802 h 510"/>
                  <a:gd name="T98" fmla="*/ 0 w 467"/>
                  <a:gd name="T99" fmla="*/ 30692 h 510"/>
                  <a:gd name="T100" fmla="*/ 0 w 467"/>
                  <a:gd name="T101" fmla="*/ 30692 h 510"/>
                  <a:gd name="T102" fmla="*/ 0 w 467"/>
                  <a:gd name="T103" fmla="*/ 30692 h 510"/>
                  <a:gd name="T104" fmla="*/ 10089 w 467"/>
                  <a:gd name="T105" fmla="*/ 20581 h 510"/>
                  <a:gd name="T106" fmla="*/ 10089 w 467"/>
                  <a:gd name="T107" fmla="*/ 20581 h 510"/>
                  <a:gd name="T108" fmla="*/ 73865 w 467"/>
                  <a:gd name="T109" fmla="*/ 20581 h 510"/>
                  <a:gd name="T110" fmla="*/ 25222 w 467"/>
                  <a:gd name="T111" fmla="*/ 61383 h 510"/>
                  <a:gd name="T112" fmla="*/ 25222 w 467"/>
                  <a:gd name="T113" fmla="*/ 61383 h 510"/>
                  <a:gd name="T114" fmla="*/ 40716 w 467"/>
                  <a:gd name="T115" fmla="*/ 48385 h 510"/>
                  <a:gd name="T116" fmla="*/ 25222 w 467"/>
                  <a:gd name="T117" fmla="*/ 35747 h 510"/>
                  <a:gd name="T118" fmla="*/ 12611 w 467"/>
                  <a:gd name="T119" fmla="*/ 48385 h 510"/>
                  <a:gd name="T120" fmla="*/ 25222 w 467"/>
                  <a:gd name="T121" fmla="*/ 61383 h 5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7" h="510">
                    <a:moveTo>
                      <a:pt x="459" y="247"/>
                    </a:moveTo>
                    <a:lnTo>
                      <a:pt x="459" y="247"/>
                    </a:lnTo>
                    <a:cubicBezTo>
                      <a:pt x="233" y="28"/>
                      <a:pt x="233" y="28"/>
                      <a:pt x="23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4"/>
                      <a:pt x="35" y="0"/>
                      <a:pt x="56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0" y="0"/>
                      <a:pt x="247" y="7"/>
                      <a:pt x="254" y="14"/>
                    </a:cubicBezTo>
                    <a:cubicBezTo>
                      <a:pt x="410" y="163"/>
                      <a:pt x="410" y="163"/>
                      <a:pt x="410" y="163"/>
                    </a:cubicBezTo>
                    <a:cubicBezTo>
                      <a:pt x="459" y="205"/>
                      <a:pt x="459" y="205"/>
                      <a:pt x="459" y="205"/>
                    </a:cubicBezTo>
                    <a:cubicBezTo>
                      <a:pt x="466" y="212"/>
                      <a:pt x="466" y="219"/>
                      <a:pt x="466" y="226"/>
                    </a:cubicBezTo>
                    <a:cubicBezTo>
                      <a:pt x="466" y="233"/>
                      <a:pt x="466" y="240"/>
                      <a:pt x="459" y="247"/>
                    </a:cubicBezTo>
                    <a:close/>
                    <a:moveTo>
                      <a:pt x="205" y="57"/>
                    </a:moveTo>
                    <a:lnTo>
                      <a:pt x="205" y="57"/>
                    </a:lnTo>
                    <a:cubicBezTo>
                      <a:pt x="212" y="57"/>
                      <a:pt x="219" y="64"/>
                      <a:pt x="226" y="71"/>
                    </a:cubicBezTo>
                    <a:cubicBezTo>
                      <a:pt x="438" y="276"/>
                      <a:pt x="438" y="276"/>
                      <a:pt x="438" y="276"/>
                    </a:cubicBezTo>
                    <a:cubicBezTo>
                      <a:pt x="445" y="276"/>
                      <a:pt x="445" y="283"/>
                      <a:pt x="452" y="290"/>
                    </a:cubicBezTo>
                    <a:cubicBezTo>
                      <a:pt x="452" y="290"/>
                      <a:pt x="452" y="290"/>
                      <a:pt x="452" y="297"/>
                    </a:cubicBezTo>
                    <a:cubicBezTo>
                      <a:pt x="452" y="304"/>
                      <a:pt x="445" y="311"/>
                      <a:pt x="445" y="311"/>
                    </a:cubicBezTo>
                    <a:cubicBezTo>
                      <a:pt x="283" y="502"/>
                      <a:pt x="283" y="502"/>
                      <a:pt x="283" y="502"/>
                    </a:cubicBezTo>
                    <a:cubicBezTo>
                      <a:pt x="275" y="509"/>
                      <a:pt x="268" y="509"/>
                      <a:pt x="261" y="509"/>
                    </a:cubicBezTo>
                    <a:lnTo>
                      <a:pt x="254" y="509"/>
                    </a:lnTo>
                    <a:cubicBezTo>
                      <a:pt x="254" y="509"/>
                      <a:pt x="247" y="509"/>
                      <a:pt x="240" y="502"/>
                    </a:cubicBezTo>
                    <a:cubicBezTo>
                      <a:pt x="7" y="290"/>
                      <a:pt x="7" y="290"/>
                      <a:pt x="7" y="290"/>
                    </a:cubicBezTo>
                    <a:cubicBezTo>
                      <a:pt x="0" y="283"/>
                      <a:pt x="0" y="276"/>
                      <a:pt x="0" y="269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71"/>
                      <a:pt x="7" y="57"/>
                      <a:pt x="28" y="57"/>
                    </a:cubicBezTo>
                    <a:lnTo>
                      <a:pt x="205" y="57"/>
                    </a:lnTo>
                    <a:close/>
                    <a:moveTo>
                      <a:pt x="70" y="170"/>
                    </a:moveTo>
                    <a:lnTo>
                      <a:pt x="70" y="170"/>
                    </a:lnTo>
                    <a:cubicBezTo>
                      <a:pt x="92" y="170"/>
                      <a:pt x="113" y="156"/>
                      <a:pt x="113" y="134"/>
                    </a:cubicBezTo>
                    <a:cubicBezTo>
                      <a:pt x="113" y="113"/>
                      <a:pt x="92" y="99"/>
                      <a:pt x="70" y="99"/>
                    </a:cubicBezTo>
                    <a:cubicBezTo>
                      <a:pt x="49" y="99"/>
                      <a:pt x="35" y="113"/>
                      <a:pt x="35" y="134"/>
                    </a:cubicBezTo>
                    <a:cubicBezTo>
                      <a:pt x="35" y="156"/>
                      <a:pt x="49" y="170"/>
                      <a:pt x="70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2760674" y="3669133"/>
              <a:ext cx="13462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48081" y="3669133"/>
              <a:ext cx="134620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4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2274" y="1977487"/>
            <a:ext cx="7567452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M" panose="00020600040101010101" pitchFamily="18" charset="-122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73211" y="4457668"/>
            <a:ext cx="3108178" cy="1445071"/>
            <a:chOff x="662148" y="1562068"/>
            <a:chExt cx="3108178" cy="1445071"/>
          </a:xfrm>
        </p:grpSpPr>
        <p:sp>
          <p:nvSpPr>
            <p:cNvPr id="36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62148" y="15620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01.Add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7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2148" y="2071114"/>
              <a:ext cx="3108178" cy="93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41911" y="4457668"/>
            <a:ext cx="3108178" cy="1445071"/>
            <a:chOff x="662148" y="1562068"/>
            <a:chExt cx="3108178" cy="1445071"/>
          </a:xfrm>
        </p:grpSpPr>
        <p:sp>
          <p:nvSpPr>
            <p:cNvPr id="50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62148" y="15620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02.Add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51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62148" y="2071114"/>
              <a:ext cx="3108178" cy="93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10611" y="4457668"/>
            <a:ext cx="3108178" cy="1445071"/>
            <a:chOff x="662148" y="1562068"/>
            <a:chExt cx="3108178" cy="1445071"/>
          </a:xfrm>
        </p:grpSpPr>
        <p:sp>
          <p:nvSpPr>
            <p:cNvPr id="5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2148" y="15620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03.Add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54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62148" y="2071114"/>
              <a:ext cx="3108178" cy="93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94199" y="2235200"/>
            <a:ext cx="3403602" cy="3403602"/>
            <a:chOff x="2237880" y="2636694"/>
            <a:chExt cx="2727614" cy="2727614"/>
          </a:xfrm>
        </p:grpSpPr>
        <p:sp>
          <p:nvSpPr>
            <p:cNvPr id="9" name="椭圆 8"/>
            <p:cNvSpPr/>
            <p:nvPr/>
          </p:nvSpPr>
          <p:spPr>
            <a:xfrm>
              <a:off x="2237880" y="2636694"/>
              <a:ext cx="2727614" cy="2727614"/>
            </a:xfrm>
            <a:prstGeom prst="ellipse">
              <a:avLst/>
            </a:prstGeom>
            <a:gradFill flip="none" rotWithShape="1">
              <a:gsLst>
                <a:gs pos="0">
                  <a:srgbClr val="DA231B">
                    <a:alpha val="10000"/>
                  </a:srgbClr>
                </a:gs>
                <a:gs pos="100000">
                  <a:srgbClr val="DA231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479593" y="2878406"/>
              <a:ext cx="2244189" cy="2244189"/>
              <a:chOff x="3051299" y="2878406"/>
              <a:chExt cx="2244189" cy="2244189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051299" y="2878406"/>
                <a:ext cx="2244189" cy="2244189"/>
              </a:xfrm>
              <a:prstGeom prst="ellipse">
                <a:avLst/>
              </a:prstGeom>
              <a:solidFill>
                <a:srgbClr val="DA2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pic>
            <p:nvPicPr>
              <p:cNvPr id="5" name="图形 4" descr="剪贴板 纯色填充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716193" y="3086191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2" name="组合 11"/>
          <p:cNvGrpSpPr/>
          <p:nvPr/>
        </p:nvGrpSpPr>
        <p:grpSpPr>
          <a:xfrm>
            <a:off x="865261" y="2476468"/>
            <a:ext cx="3108178" cy="1143788"/>
            <a:chOff x="973211" y="4495768"/>
            <a:chExt cx="3108178" cy="1143788"/>
          </a:xfrm>
        </p:grpSpPr>
        <p:sp>
          <p:nvSpPr>
            <p:cNvPr id="13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4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5261" y="4203668"/>
            <a:ext cx="3108178" cy="1143788"/>
            <a:chOff x="973211" y="4495768"/>
            <a:chExt cx="3108178" cy="1143788"/>
          </a:xfrm>
        </p:grpSpPr>
        <p:sp>
          <p:nvSpPr>
            <p:cNvPr id="16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18561" y="2476468"/>
            <a:ext cx="3108178" cy="1143788"/>
            <a:chOff x="973211" y="4495768"/>
            <a:chExt cx="3108178" cy="1143788"/>
          </a:xfrm>
        </p:grpSpPr>
        <p:sp>
          <p:nvSpPr>
            <p:cNvPr id="1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18561" y="4203668"/>
            <a:ext cx="3108178" cy="1143788"/>
            <a:chOff x="973211" y="4495768"/>
            <a:chExt cx="3108178" cy="1143788"/>
          </a:xfrm>
        </p:grpSpPr>
        <p:sp>
          <p:nvSpPr>
            <p:cNvPr id="22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13300" y="3953328"/>
            <a:ext cx="256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-1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-1"/>
              <a:ext cx="12192000" cy="6858000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" name="Hexagon 24"/>
          <p:cNvSpPr/>
          <p:nvPr/>
        </p:nvSpPr>
        <p:spPr>
          <a:xfrm>
            <a:off x="1716652" y="2127002"/>
            <a:ext cx="2307097" cy="1988878"/>
          </a:xfrm>
          <a:prstGeom prst="hexagon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Hexagon 24"/>
          <p:cNvSpPr/>
          <p:nvPr/>
        </p:nvSpPr>
        <p:spPr>
          <a:xfrm>
            <a:off x="4942452" y="2127002"/>
            <a:ext cx="2307097" cy="1988878"/>
          </a:xfrm>
          <a:prstGeom prst="hexagon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Hexagon 24"/>
          <p:cNvSpPr/>
          <p:nvPr/>
        </p:nvSpPr>
        <p:spPr>
          <a:xfrm>
            <a:off x="8168252" y="2127002"/>
            <a:ext cx="2307097" cy="1988878"/>
          </a:xfrm>
          <a:prstGeom prst="hexagon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90711" y="4610068"/>
            <a:ext cx="3108178" cy="1143788"/>
            <a:chOff x="973211" y="4495768"/>
            <a:chExt cx="3108178" cy="1143788"/>
          </a:xfrm>
        </p:grpSpPr>
        <p:sp>
          <p:nvSpPr>
            <p:cNvPr id="11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2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41911" y="4610068"/>
            <a:ext cx="3108178" cy="1143788"/>
            <a:chOff x="973211" y="4495768"/>
            <a:chExt cx="3108178" cy="1143788"/>
          </a:xfrm>
        </p:grpSpPr>
        <p:sp>
          <p:nvSpPr>
            <p:cNvPr id="15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6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93111" y="4610068"/>
            <a:ext cx="3108178" cy="1143788"/>
            <a:chOff x="973211" y="4495768"/>
            <a:chExt cx="3108178" cy="1143788"/>
          </a:xfrm>
        </p:grpSpPr>
        <p:sp>
          <p:nvSpPr>
            <p:cNvPr id="18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9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-1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-1"/>
              <a:ext cx="12192000" cy="6858000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59037" y="2858412"/>
            <a:ext cx="1873928" cy="1873926"/>
          </a:xfrm>
          <a:prstGeom prst="ellipse">
            <a:avLst/>
          </a:pr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86640" y="2486017"/>
            <a:ext cx="2618722" cy="2618716"/>
          </a:xfrm>
          <a:prstGeom prst="ellipse">
            <a:avLst/>
          </a:prstGeom>
          <a:noFill/>
          <a:ln w="12700">
            <a:gradFill>
              <a:gsLst>
                <a:gs pos="49000">
                  <a:srgbClr val="DA231B"/>
                </a:gs>
                <a:gs pos="10000">
                  <a:srgbClr val="DA231B">
                    <a:alpha val="0"/>
                  </a:srgbClr>
                </a:gs>
                <a:gs pos="100000">
                  <a:srgbClr val="DE1D15">
                    <a:alpha val="31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30399" y="1729777"/>
            <a:ext cx="4131204" cy="4131196"/>
          </a:xfrm>
          <a:prstGeom prst="ellipse">
            <a:avLst/>
          </a:prstGeom>
          <a:noFill/>
          <a:ln w="41275">
            <a:gradFill>
              <a:gsLst>
                <a:gs pos="49000">
                  <a:srgbClr val="DA231B"/>
                </a:gs>
                <a:gs pos="10000">
                  <a:srgbClr val="DA231B">
                    <a:alpha val="0"/>
                  </a:srgbClr>
                </a:gs>
                <a:gs pos="100000">
                  <a:srgbClr val="DE1D15">
                    <a:alpha val="31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方正兰亭细黑_GBK" panose="02000000000000000000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94402" y="4443231"/>
            <a:ext cx="689234" cy="689234"/>
          </a:xfrm>
          <a:prstGeom prst="ellipse">
            <a:avLst/>
          </a:pr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08364" y="4443231"/>
            <a:ext cx="689234" cy="689234"/>
          </a:xfrm>
          <a:prstGeom prst="ellipse">
            <a:avLst/>
          </a:pr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94402" y="2562393"/>
            <a:ext cx="689234" cy="689234"/>
          </a:xfrm>
          <a:prstGeom prst="ellipse">
            <a:avLst/>
          </a:pr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08364" y="2562393"/>
            <a:ext cx="689234" cy="689234"/>
          </a:xfrm>
          <a:prstGeom prst="ellipse">
            <a:avLst/>
          </a:prstGeom>
          <a:solidFill>
            <a:srgbClr val="DA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072261" y="2745570"/>
            <a:ext cx="334162" cy="319466"/>
            <a:chOff x="10194" y="4303"/>
            <a:chExt cx="864" cy="826"/>
          </a:xfrm>
          <a:solidFill>
            <a:schemeClr val="bg1"/>
          </a:solidFill>
        </p:grpSpPr>
        <p:sp>
          <p:nvSpPr>
            <p:cNvPr id="21" name="Freeform 255"/>
            <p:cNvSpPr>
              <a:spLocks noEditPoints="1"/>
            </p:cNvSpPr>
            <p:nvPr/>
          </p:nvSpPr>
          <p:spPr bwMode="auto">
            <a:xfrm>
              <a:off x="10194" y="4303"/>
              <a:ext cx="864" cy="826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56"/>
            <p:cNvSpPr>
              <a:spLocks noChangeArrowheads="1"/>
            </p:cNvSpPr>
            <p:nvPr/>
          </p:nvSpPr>
          <p:spPr bwMode="auto">
            <a:xfrm>
              <a:off x="10433" y="4570"/>
              <a:ext cx="386" cy="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57"/>
            <p:cNvSpPr>
              <a:spLocks noChangeArrowheads="1"/>
            </p:cNvSpPr>
            <p:nvPr/>
          </p:nvSpPr>
          <p:spPr bwMode="auto">
            <a:xfrm>
              <a:off x="10433" y="4688"/>
              <a:ext cx="386" cy="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78493" y="2768716"/>
            <a:ext cx="367549" cy="286722"/>
            <a:chOff x="9439910" y="2778125"/>
            <a:chExt cx="548640" cy="427990"/>
          </a:xfrm>
          <a:solidFill>
            <a:schemeClr val="bg1"/>
          </a:solidFill>
        </p:grpSpPr>
        <p:sp>
          <p:nvSpPr>
            <p:cNvPr id="19" name="Freeform 267"/>
            <p:cNvSpPr>
              <a:spLocks noEditPoints="1"/>
            </p:cNvSpPr>
            <p:nvPr/>
          </p:nvSpPr>
          <p:spPr bwMode="auto">
            <a:xfrm>
              <a:off x="9439910" y="2778125"/>
              <a:ext cx="548640" cy="427990"/>
            </a:xfrm>
            <a:custGeom>
              <a:avLst/>
              <a:gdLst>
                <a:gd name="T0" fmla="*/ 224 w 260"/>
                <a:gd name="T1" fmla="*/ 0 h 202"/>
                <a:gd name="T2" fmla="*/ 36 w 260"/>
                <a:gd name="T3" fmla="*/ 0 h 202"/>
                <a:gd name="T4" fmla="*/ 0 w 260"/>
                <a:gd name="T5" fmla="*/ 36 h 202"/>
                <a:gd name="T6" fmla="*/ 0 w 260"/>
                <a:gd name="T7" fmla="*/ 166 h 202"/>
                <a:gd name="T8" fmla="*/ 36 w 260"/>
                <a:gd name="T9" fmla="*/ 202 h 202"/>
                <a:gd name="T10" fmla="*/ 224 w 260"/>
                <a:gd name="T11" fmla="*/ 202 h 202"/>
                <a:gd name="T12" fmla="*/ 260 w 260"/>
                <a:gd name="T13" fmla="*/ 166 h 202"/>
                <a:gd name="T14" fmla="*/ 260 w 260"/>
                <a:gd name="T15" fmla="*/ 36 h 202"/>
                <a:gd name="T16" fmla="*/ 224 w 260"/>
                <a:gd name="T17" fmla="*/ 0 h 202"/>
                <a:gd name="T18" fmla="*/ 239 w 260"/>
                <a:gd name="T19" fmla="*/ 166 h 202"/>
                <a:gd name="T20" fmla="*/ 224 w 260"/>
                <a:gd name="T21" fmla="*/ 181 h 202"/>
                <a:gd name="T22" fmla="*/ 36 w 260"/>
                <a:gd name="T23" fmla="*/ 181 h 202"/>
                <a:gd name="T24" fmla="*/ 22 w 260"/>
                <a:gd name="T25" fmla="*/ 166 h 202"/>
                <a:gd name="T26" fmla="*/ 22 w 260"/>
                <a:gd name="T27" fmla="*/ 36 h 202"/>
                <a:gd name="T28" fmla="*/ 36 w 260"/>
                <a:gd name="T29" fmla="*/ 21 h 202"/>
                <a:gd name="T30" fmla="*/ 224 w 260"/>
                <a:gd name="T31" fmla="*/ 21 h 202"/>
                <a:gd name="T32" fmla="*/ 239 w 260"/>
                <a:gd name="T33" fmla="*/ 36 h 202"/>
                <a:gd name="T34" fmla="*/ 239 w 260"/>
                <a:gd name="T35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1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6" y="202"/>
                    <a:pt x="36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44" y="202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2" y="181"/>
                    <a:pt x="224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28" y="181"/>
                    <a:pt x="22" y="174"/>
                    <a:pt x="22" y="16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8"/>
                    <a:pt x="28" y="21"/>
                    <a:pt x="36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32" y="21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68"/>
            <p:cNvSpPr/>
            <p:nvPr/>
          </p:nvSpPr>
          <p:spPr bwMode="auto">
            <a:xfrm>
              <a:off x="9638665" y="2884170"/>
              <a:ext cx="192405" cy="215265"/>
            </a:xfrm>
            <a:custGeom>
              <a:avLst/>
              <a:gdLst>
                <a:gd name="T0" fmla="*/ 80 w 91"/>
                <a:gd name="T1" fmla="*/ 40 h 102"/>
                <a:gd name="T2" fmla="*/ 19 w 91"/>
                <a:gd name="T3" fmla="*/ 6 h 102"/>
                <a:gd name="T4" fmla="*/ 0 w 91"/>
                <a:gd name="T5" fmla="*/ 17 h 102"/>
                <a:gd name="T6" fmla="*/ 0 w 91"/>
                <a:gd name="T7" fmla="*/ 85 h 102"/>
                <a:gd name="T8" fmla="*/ 19 w 91"/>
                <a:gd name="T9" fmla="*/ 96 h 102"/>
                <a:gd name="T10" fmla="*/ 80 w 91"/>
                <a:gd name="T11" fmla="*/ 62 h 102"/>
                <a:gd name="T12" fmla="*/ 80 w 91"/>
                <a:gd name="T13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2">
                  <a:moveTo>
                    <a:pt x="80" y="4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8" y="0"/>
                    <a:pt x="0" y="5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8" y="102"/>
                    <a:pt x="19" y="96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91" y="56"/>
                    <a:pt x="91" y="46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269"/>
          <p:cNvSpPr>
            <a:spLocks noEditPoints="1"/>
          </p:cNvSpPr>
          <p:nvPr/>
        </p:nvSpPr>
        <p:spPr bwMode="auto">
          <a:xfrm>
            <a:off x="4081622" y="4630438"/>
            <a:ext cx="324560" cy="318335"/>
          </a:xfrm>
          <a:custGeom>
            <a:avLst/>
            <a:gdLst>
              <a:gd name="T0" fmla="*/ 221 w 235"/>
              <a:gd name="T1" fmla="*/ 117 h 230"/>
              <a:gd name="T2" fmla="*/ 139 w 235"/>
              <a:gd name="T3" fmla="*/ 35 h 230"/>
              <a:gd name="T4" fmla="*/ 108 w 235"/>
              <a:gd name="T5" fmla="*/ 5 h 230"/>
              <a:gd name="T6" fmla="*/ 67 w 235"/>
              <a:gd name="T7" fmla="*/ 0 h 230"/>
              <a:gd name="T8" fmla="*/ 37 w 235"/>
              <a:gd name="T9" fmla="*/ 0 h 230"/>
              <a:gd name="T10" fmla="*/ 0 w 235"/>
              <a:gd name="T11" fmla="*/ 35 h 230"/>
              <a:gd name="T12" fmla="*/ 0 w 235"/>
              <a:gd name="T13" fmla="*/ 65 h 230"/>
              <a:gd name="T14" fmla="*/ 5 w 235"/>
              <a:gd name="T15" fmla="*/ 106 h 230"/>
              <a:gd name="T16" fmla="*/ 36 w 235"/>
              <a:gd name="T17" fmla="*/ 137 h 230"/>
              <a:gd name="T18" fmla="*/ 118 w 235"/>
              <a:gd name="T19" fmla="*/ 219 h 230"/>
              <a:gd name="T20" fmla="*/ 144 w 235"/>
              <a:gd name="T21" fmla="*/ 230 h 230"/>
              <a:gd name="T22" fmla="*/ 170 w 235"/>
              <a:gd name="T23" fmla="*/ 219 h 230"/>
              <a:gd name="T24" fmla="*/ 221 w 235"/>
              <a:gd name="T25" fmla="*/ 168 h 230"/>
              <a:gd name="T26" fmla="*/ 221 w 235"/>
              <a:gd name="T27" fmla="*/ 117 h 230"/>
              <a:gd name="T28" fmla="*/ 205 w 235"/>
              <a:gd name="T29" fmla="*/ 153 h 230"/>
              <a:gd name="T30" fmla="*/ 154 w 235"/>
              <a:gd name="T31" fmla="*/ 204 h 230"/>
              <a:gd name="T32" fmla="*/ 144 w 235"/>
              <a:gd name="T33" fmla="*/ 208 h 230"/>
              <a:gd name="T34" fmla="*/ 134 w 235"/>
              <a:gd name="T35" fmla="*/ 204 h 230"/>
              <a:gd name="T36" fmla="*/ 52 w 235"/>
              <a:gd name="T37" fmla="*/ 122 h 230"/>
              <a:gd name="T38" fmla="*/ 24 w 235"/>
              <a:gd name="T39" fmla="*/ 94 h 230"/>
              <a:gd name="T40" fmla="*/ 22 w 235"/>
              <a:gd name="T41" fmla="*/ 65 h 230"/>
              <a:gd name="T42" fmla="*/ 22 w 235"/>
              <a:gd name="T43" fmla="*/ 35 h 230"/>
              <a:gd name="T44" fmla="*/ 37 w 235"/>
              <a:gd name="T45" fmla="*/ 22 h 230"/>
              <a:gd name="T46" fmla="*/ 65 w 235"/>
              <a:gd name="T47" fmla="*/ 22 h 230"/>
              <a:gd name="T48" fmla="*/ 67 w 235"/>
              <a:gd name="T49" fmla="*/ 22 h 230"/>
              <a:gd name="T50" fmla="*/ 96 w 235"/>
              <a:gd name="T51" fmla="*/ 23 h 230"/>
              <a:gd name="T52" fmla="*/ 124 w 235"/>
              <a:gd name="T53" fmla="*/ 50 h 230"/>
              <a:gd name="T54" fmla="*/ 205 w 235"/>
              <a:gd name="T55" fmla="*/ 132 h 230"/>
              <a:gd name="T56" fmla="*/ 205 w 235"/>
              <a:gd name="T57" fmla="*/ 15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5" h="230">
                <a:moveTo>
                  <a:pt x="221" y="117"/>
                </a:moveTo>
                <a:cubicBezTo>
                  <a:pt x="139" y="35"/>
                  <a:pt x="139" y="35"/>
                  <a:pt x="139" y="35"/>
                </a:cubicBezTo>
                <a:cubicBezTo>
                  <a:pt x="125" y="21"/>
                  <a:pt x="111" y="7"/>
                  <a:pt x="108" y="5"/>
                </a:cubicBezTo>
                <a:cubicBezTo>
                  <a:pt x="105" y="2"/>
                  <a:pt x="87" y="0"/>
                  <a:pt x="6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0" y="15"/>
                  <a:pt x="0" y="3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85"/>
                  <a:pt x="3" y="104"/>
                  <a:pt x="5" y="106"/>
                </a:cubicBezTo>
                <a:cubicBezTo>
                  <a:pt x="8" y="109"/>
                  <a:pt x="22" y="123"/>
                  <a:pt x="36" y="13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25" y="226"/>
                  <a:pt x="135" y="230"/>
                  <a:pt x="144" y="230"/>
                </a:cubicBezTo>
                <a:cubicBezTo>
                  <a:pt x="153" y="230"/>
                  <a:pt x="163" y="226"/>
                  <a:pt x="170" y="219"/>
                </a:cubicBezTo>
                <a:cubicBezTo>
                  <a:pt x="221" y="168"/>
                  <a:pt x="221" y="168"/>
                  <a:pt x="221" y="168"/>
                </a:cubicBezTo>
                <a:cubicBezTo>
                  <a:pt x="235" y="154"/>
                  <a:pt x="235" y="131"/>
                  <a:pt x="221" y="117"/>
                </a:cubicBezTo>
                <a:close/>
                <a:moveTo>
                  <a:pt x="205" y="153"/>
                </a:moveTo>
                <a:cubicBezTo>
                  <a:pt x="154" y="204"/>
                  <a:pt x="154" y="204"/>
                  <a:pt x="154" y="204"/>
                </a:cubicBezTo>
                <a:cubicBezTo>
                  <a:pt x="152" y="206"/>
                  <a:pt x="148" y="208"/>
                  <a:pt x="144" y="208"/>
                </a:cubicBezTo>
                <a:cubicBezTo>
                  <a:pt x="140" y="208"/>
                  <a:pt x="137" y="206"/>
                  <a:pt x="134" y="204"/>
                </a:cubicBezTo>
                <a:cubicBezTo>
                  <a:pt x="52" y="122"/>
                  <a:pt x="52" y="122"/>
                  <a:pt x="52" y="122"/>
                </a:cubicBezTo>
                <a:cubicBezTo>
                  <a:pt x="24" y="94"/>
                  <a:pt x="24" y="94"/>
                  <a:pt x="24" y="94"/>
                </a:cubicBezTo>
                <a:cubicBezTo>
                  <a:pt x="23" y="89"/>
                  <a:pt x="22" y="79"/>
                  <a:pt x="22" y="6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27"/>
                  <a:pt x="29" y="22"/>
                  <a:pt x="37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81" y="22"/>
                  <a:pt x="91" y="22"/>
                  <a:pt x="96" y="23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205" y="132"/>
                  <a:pt x="205" y="132"/>
                  <a:pt x="205" y="132"/>
                </a:cubicBezTo>
                <a:cubicBezTo>
                  <a:pt x="211" y="138"/>
                  <a:pt x="211" y="147"/>
                  <a:pt x="205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confont-11607-6151030"/>
          <p:cNvSpPr/>
          <p:nvPr/>
        </p:nvSpPr>
        <p:spPr>
          <a:xfrm>
            <a:off x="7804246" y="4630439"/>
            <a:ext cx="329604" cy="329604"/>
          </a:xfrm>
          <a:custGeom>
            <a:avLst/>
            <a:gdLst>
              <a:gd name="T0" fmla="*/ 1569 w 13303"/>
              <a:gd name="T1" fmla="*/ 6400 h 13303"/>
              <a:gd name="T2" fmla="*/ 6367 w 13303"/>
              <a:gd name="T3" fmla="*/ 11709 h 13303"/>
              <a:gd name="T4" fmla="*/ 12129 w 13303"/>
              <a:gd name="T5" fmla="*/ 7466 h 13303"/>
              <a:gd name="T6" fmla="*/ 5837 w 13303"/>
              <a:gd name="T7" fmla="*/ 7466 h 13303"/>
              <a:gd name="T8" fmla="*/ 5837 w 13303"/>
              <a:gd name="T9" fmla="*/ 1174 h 13303"/>
              <a:gd name="T10" fmla="*/ 1569 w 13303"/>
              <a:gd name="T11" fmla="*/ 6400 h 13303"/>
              <a:gd name="T12" fmla="*/ 6903 w 13303"/>
              <a:gd name="T13" fmla="*/ 0 h 13303"/>
              <a:gd name="T14" fmla="*/ 6903 w 13303"/>
              <a:gd name="T15" fmla="*/ 6400 h 13303"/>
              <a:gd name="T16" fmla="*/ 13303 w 13303"/>
              <a:gd name="T17" fmla="*/ 6400 h 13303"/>
              <a:gd name="T18" fmla="*/ 9352 w 13303"/>
              <a:gd name="T19" fmla="*/ 12313 h 13303"/>
              <a:gd name="T20" fmla="*/ 2378 w 13303"/>
              <a:gd name="T21" fmla="*/ 10925 h 13303"/>
              <a:gd name="T22" fmla="*/ 990 w 13303"/>
              <a:gd name="T23" fmla="*/ 3951 h 13303"/>
              <a:gd name="T24" fmla="*/ 6903 w 13303"/>
              <a:gd name="T25" fmla="*/ 0 h 13303"/>
              <a:gd name="T26" fmla="*/ 13238 w 13303"/>
              <a:gd name="T27" fmla="*/ 5486 h 13303"/>
              <a:gd name="T28" fmla="*/ 7817 w 13303"/>
              <a:gd name="T29" fmla="*/ 5486 h 13303"/>
              <a:gd name="T30" fmla="*/ 7817 w 13303"/>
              <a:gd name="T31" fmla="*/ 65 h 13303"/>
              <a:gd name="T32" fmla="*/ 13238 w 13303"/>
              <a:gd name="T33" fmla="*/ 5486 h 1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03" h="13303">
                <a:moveTo>
                  <a:pt x="1569" y="6400"/>
                </a:moveTo>
                <a:cubicBezTo>
                  <a:pt x="1568" y="9139"/>
                  <a:pt x="3642" y="11434"/>
                  <a:pt x="6367" y="11709"/>
                </a:cubicBezTo>
                <a:cubicBezTo>
                  <a:pt x="9092" y="11984"/>
                  <a:pt x="11583" y="10150"/>
                  <a:pt x="12129" y="7466"/>
                </a:cubicBezTo>
                <a:lnTo>
                  <a:pt x="5837" y="7466"/>
                </a:lnTo>
                <a:lnTo>
                  <a:pt x="5837" y="1174"/>
                </a:lnTo>
                <a:cubicBezTo>
                  <a:pt x="3353" y="1681"/>
                  <a:pt x="1570" y="3865"/>
                  <a:pt x="1569" y="6400"/>
                </a:cubicBezTo>
                <a:close/>
                <a:moveTo>
                  <a:pt x="6903" y="0"/>
                </a:moveTo>
                <a:lnTo>
                  <a:pt x="6903" y="6400"/>
                </a:lnTo>
                <a:lnTo>
                  <a:pt x="13303" y="6400"/>
                </a:lnTo>
                <a:cubicBezTo>
                  <a:pt x="13303" y="8989"/>
                  <a:pt x="11744" y="11322"/>
                  <a:pt x="9352" y="12313"/>
                </a:cubicBezTo>
                <a:cubicBezTo>
                  <a:pt x="6961" y="13303"/>
                  <a:pt x="4208" y="12756"/>
                  <a:pt x="2378" y="10925"/>
                </a:cubicBezTo>
                <a:cubicBezTo>
                  <a:pt x="547" y="9095"/>
                  <a:pt x="0" y="6342"/>
                  <a:pt x="990" y="3951"/>
                </a:cubicBezTo>
                <a:cubicBezTo>
                  <a:pt x="1981" y="1559"/>
                  <a:pt x="4314" y="0"/>
                  <a:pt x="6903" y="0"/>
                </a:cubicBezTo>
                <a:close/>
                <a:moveTo>
                  <a:pt x="13238" y="5486"/>
                </a:moveTo>
                <a:lnTo>
                  <a:pt x="7817" y="5486"/>
                </a:lnTo>
                <a:lnTo>
                  <a:pt x="7817" y="65"/>
                </a:lnTo>
                <a:cubicBezTo>
                  <a:pt x="10626" y="471"/>
                  <a:pt x="12832" y="2677"/>
                  <a:pt x="13238" y="5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76555" y="3557630"/>
            <a:ext cx="1856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+mn-cs"/>
              </a:rPr>
              <a:t>Add title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561" y="2336768"/>
            <a:ext cx="3108178" cy="1143788"/>
            <a:chOff x="973211" y="4495768"/>
            <a:chExt cx="3108178" cy="1143788"/>
          </a:xfrm>
        </p:grpSpPr>
        <p:sp>
          <p:nvSpPr>
            <p:cNvPr id="26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27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1561" y="4063968"/>
            <a:ext cx="3108178" cy="1143788"/>
            <a:chOff x="973211" y="4495768"/>
            <a:chExt cx="3108178" cy="1143788"/>
          </a:xfrm>
        </p:grpSpPr>
        <p:sp>
          <p:nvSpPr>
            <p:cNvPr id="29" name="PA-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0" name="PA-矩形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726561" y="2336768"/>
            <a:ext cx="3108178" cy="1143788"/>
            <a:chOff x="973211" y="4495768"/>
            <a:chExt cx="3108178" cy="1143788"/>
          </a:xfrm>
        </p:grpSpPr>
        <p:sp>
          <p:nvSpPr>
            <p:cNvPr id="32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3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26561" y="4063968"/>
            <a:ext cx="3108178" cy="1143788"/>
            <a:chOff x="973211" y="4495768"/>
            <a:chExt cx="3108178" cy="1143788"/>
          </a:xfrm>
        </p:grpSpPr>
        <p:sp>
          <p:nvSpPr>
            <p:cNvPr id="35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109405" y="44957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36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3211" y="5026696"/>
              <a:ext cx="310817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dur="5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5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7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3057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82254" y="1302992"/>
            <a:ext cx="1719746" cy="1747258"/>
          </a:xfrm>
          <a:custGeom>
            <a:avLst/>
            <a:gdLst/>
            <a:ahLst/>
            <a:cxnLst/>
            <a:rect l="l" t="t" r="r" b="b"/>
            <a:pathLst>
              <a:path w="1596534" h="1622074">
                <a:moveTo>
                  <a:pt x="784181" y="0"/>
                </a:moveTo>
                <a:cubicBezTo>
                  <a:pt x="838751" y="0"/>
                  <a:pt x="898903" y="6821"/>
                  <a:pt x="964635" y="20464"/>
                </a:cubicBezTo>
                <a:cubicBezTo>
                  <a:pt x="1030368" y="34107"/>
                  <a:pt x="1099201" y="64492"/>
                  <a:pt x="1171134" y="111621"/>
                </a:cubicBezTo>
                <a:cubicBezTo>
                  <a:pt x="1243068" y="158750"/>
                  <a:pt x="1305700" y="225723"/>
                  <a:pt x="1359030" y="312539"/>
                </a:cubicBezTo>
                <a:cubicBezTo>
                  <a:pt x="1412360" y="399355"/>
                  <a:pt x="1453288" y="488652"/>
                  <a:pt x="1481813" y="580430"/>
                </a:cubicBezTo>
                <a:cubicBezTo>
                  <a:pt x="1510338" y="672207"/>
                  <a:pt x="1532042" y="758403"/>
                  <a:pt x="1546925" y="839019"/>
                </a:cubicBezTo>
                <a:cubicBezTo>
                  <a:pt x="1561808" y="919634"/>
                  <a:pt x="1572970" y="1003350"/>
                  <a:pt x="1580412" y="1090166"/>
                </a:cubicBezTo>
                <a:cubicBezTo>
                  <a:pt x="1587853" y="1176983"/>
                  <a:pt x="1592814" y="1259458"/>
                  <a:pt x="1595294" y="1337593"/>
                </a:cubicBezTo>
                <a:cubicBezTo>
                  <a:pt x="1597775" y="1415728"/>
                  <a:pt x="1596535" y="1505645"/>
                  <a:pt x="1591574" y="1607344"/>
                </a:cubicBezTo>
                <a:lnTo>
                  <a:pt x="1590305" y="1622074"/>
                </a:lnTo>
                <a:lnTo>
                  <a:pt x="1570629" y="1615245"/>
                </a:lnTo>
                <a:cubicBezTo>
                  <a:pt x="1393755" y="1563717"/>
                  <a:pt x="1162113" y="1528197"/>
                  <a:pt x="953489" y="1482490"/>
                </a:cubicBezTo>
                <a:lnTo>
                  <a:pt x="893564" y="1467960"/>
                </a:lnTo>
                <a:lnTo>
                  <a:pt x="893942" y="1425029"/>
                </a:lnTo>
                <a:cubicBezTo>
                  <a:pt x="895182" y="1278682"/>
                  <a:pt x="894562" y="1154658"/>
                  <a:pt x="892082" y="1052959"/>
                </a:cubicBezTo>
                <a:lnTo>
                  <a:pt x="880919" y="740420"/>
                </a:lnTo>
                <a:cubicBezTo>
                  <a:pt x="878439" y="673447"/>
                  <a:pt x="875958" y="626318"/>
                  <a:pt x="873478" y="599033"/>
                </a:cubicBezTo>
                <a:lnTo>
                  <a:pt x="854874" y="461367"/>
                </a:lnTo>
                <a:cubicBezTo>
                  <a:pt x="847433" y="386953"/>
                  <a:pt x="831310" y="344165"/>
                  <a:pt x="806505" y="333003"/>
                </a:cubicBezTo>
                <a:cubicBezTo>
                  <a:pt x="800304" y="330212"/>
                  <a:pt x="793870" y="328701"/>
                  <a:pt x="787204" y="328468"/>
                </a:cubicBezTo>
                <a:cubicBezTo>
                  <a:pt x="767205" y="327771"/>
                  <a:pt x="745114" y="338584"/>
                  <a:pt x="720929" y="360908"/>
                </a:cubicBezTo>
                <a:cubicBezTo>
                  <a:pt x="701085" y="380752"/>
                  <a:pt x="686823" y="427881"/>
                  <a:pt x="678141" y="502295"/>
                </a:cubicBezTo>
                <a:cubicBezTo>
                  <a:pt x="669460" y="576709"/>
                  <a:pt x="662638" y="640581"/>
                  <a:pt x="657677" y="693911"/>
                </a:cubicBezTo>
                <a:cubicBezTo>
                  <a:pt x="652716" y="747241"/>
                  <a:pt x="648996" y="797471"/>
                  <a:pt x="646515" y="844600"/>
                </a:cubicBezTo>
                <a:cubicBezTo>
                  <a:pt x="644035" y="891729"/>
                  <a:pt x="644035" y="1054199"/>
                  <a:pt x="646515" y="1332012"/>
                </a:cubicBezTo>
                <a:lnTo>
                  <a:pt x="645906" y="1392907"/>
                </a:lnTo>
                <a:lnTo>
                  <a:pt x="548453" y="1347367"/>
                </a:lnTo>
                <a:cubicBezTo>
                  <a:pt x="358325" y="1241761"/>
                  <a:pt x="205610" y="1081068"/>
                  <a:pt x="25198" y="1003264"/>
                </a:cubicBezTo>
                <a:lnTo>
                  <a:pt x="0" y="995254"/>
                </a:lnTo>
                <a:lnTo>
                  <a:pt x="14461" y="887388"/>
                </a:lnTo>
                <a:cubicBezTo>
                  <a:pt x="21592" y="841499"/>
                  <a:pt x="30119" y="792510"/>
                  <a:pt x="40040" y="740420"/>
                </a:cubicBezTo>
                <a:cubicBezTo>
                  <a:pt x="59884" y="636240"/>
                  <a:pt x="98952" y="528340"/>
                  <a:pt x="157243" y="416719"/>
                </a:cubicBezTo>
                <a:cubicBezTo>
                  <a:pt x="215534" y="305098"/>
                  <a:pt x="284367" y="216421"/>
                  <a:pt x="363742" y="150689"/>
                </a:cubicBezTo>
                <a:cubicBezTo>
                  <a:pt x="443117" y="84956"/>
                  <a:pt x="517531" y="44028"/>
                  <a:pt x="586984" y="27905"/>
                </a:cubicBezTo>
                <a:cubicBezTo>
                  <a:pt x="656437" y="11782"/>
                  <a:pt x="722169" y="2481"/>
                  <a:pt x="784181" y="0"/>
                </a:cubicBezTo>
                <a:close/>
              </a:path>
            </a:pathLst>
          </a:custGeom>
          <a:gradFill flip="none" rotWithShape="1">
            <a:gsLst>
              <a:gs pos="6422">
                <a:srgbClr val="FBF9F2"/>
              </a:gs>
              <a:gs pos="60000">
                <a:srgbClr val="EF663C"/>
              </a:gs>
              <a:gs pos="100000">
                <a:srgbClr val="EF663C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0000" dirty="0">
              <a:gradFill flip="none" rotWithShape="1">
                <a:gsLst>
                  <a:gs pos="31000">
                    <a:srgbClr val="FBF9F2"/>
                  </a:gs>
                  <a:gs pos="78000">
                    <a:srgbClr val="F3B683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3577" y="597730"/>
            <a:ext cx="162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0" b="1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633620" y="3284220"/>
            <a:ext cx="154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PART--</a:t>
            </a:r>
            <a:endParaRPr lang="zh-CN" altLang="en-US" sz="20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700" y="5829300"/>
            <a:ext cx="170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</a:t>
            </a:r>
            <a:endParaRPr lang="zh-CN" altLang="en-US" sz="105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56320" y="2607128"/>
            <a:ext cx="599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gradFill flip="none" rotWithShape="1">
                  <a:gsLst>
                    <a:gs pos="31000">
                      <a:srgbClr val="FBF9F2"/>
                    </a:gs>
                    <a:gs pos="78000">
                      <a:srgbClr val="F3B683"/>
                    </a:gs>
                  </a:gsLst>
                  <a:lin ang="2700000" scaled="0"/>
                </a:gra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50860" y="2253064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rgbClr val="FBF9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PROJECT PLAN REPORT</a:t>
            </a:r>
            <a:endParaRPr lang="zh-CN" altLang="en-US" sz="1100" dirty="0">
              <a:solidFill>
                <a:srgbClr val="FBF9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8"/>
          <p:cNvSpPr txBox="1"/>
          <p:nvPr>
            <p:custDataLst>
              <p:tags r:id="rId1"/>
            </p:custDataLst>
          </p:nvPr>
        </p:nvSpPr>
        <p:spPr>
          <a:xfrm>
            <a:off x="6938901" y="3980577"/>
            <a:ext cx="3033919" cy="80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rgbClr val="FBF9F2">
                    <a:alpha val="7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21" name="组合 20"/>
          <p:cNvGrpSpPr/>
          <p:nvPr/>
        </p:nvGrpSpPr>
        <p:grpSpPr>
          <a:xfrm rot="16200000" flipH="1">
            <a:off x="11335581" y="349252"/>
            <a:ext cx="74543" cy="571500"/>
            <a:chOff x="11874500" y="800100"/>
            <a:chExt cx="114300" cy="876300"/>
          </a:xfrm>
        </p:grpSpPr>
        <p:sp>
          <p:nvSpPr>
            <p:cNvPr id="27" name="椭圆 26"/>
            <p:cNvSpPr/>
            <p:nvPr/>
          </p:nvSpPr>
          <p:spPr>
            <a:xfrm>
              <a:off x="11874500" y="800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874500" y="1054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874500" y="1308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874500" y="1562100"/>
              <a:ext cx="114300" cy="114300"/>
            </a:xfrm>
            <a:prstGeom prst="ellipse">
              <a:avLst/>
            </a:prstGeom>
            <a:gradFill>
              <a:gsLst>
                <a:gs pos="54100">
                  <a:srgbClr val="FBF9F2"/>
                </a:gs>
                <a:gs pos="0">
                  <a:srgbClr val="FBF9F2"/>
                </a:gs>
                <a:gs pos="100000">
                  <a:srgbClr val="F3B68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: 圆角 30"/>
          <p:cNvSpPr/>
          <p:nvPr/>
        </p:nvSpPr>
        <p:spPr>
          <a:xfrm>
            <a:off x="8178800" y="5930858"/>
            <a:ext cx="3251200" cy="50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029200" y="1104858"/>
            <a:ext cx="2222500" cy="1651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889000" y="4152858"/>
            <a:ext cx="2387600" cy="1905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E1D15"/>
              </a:gs>
              <a:gs pos="100000">
                <a:srgbClr val="DE1D15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ur="375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-25" hidden="1"/>
          <p:cNvSpPr txBox="1"/>
          <p:nvPr/>
        </p:nvSpPr>
        <p:spPr>
          <a:xfrm>
            <a:off x="798285" y="-139247"/>
            <a:ext cx="1059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>
                  <a:gsLst>
                    <a:gs pos="54100">
                      <a:srgbClr val="FBF9F2"/>
                    </a:gs>
                    <a:gs pos="0">
                      <a:srgbClr val="FBF9F2"/>
                    </a:gs>
                    <a:gs pos="100000">
                      <a:srgbClr val="F3B683"/>
                    </a:gs>
                  </a:gsLst>
                  <a:lin ang="5400000" scaled="1"/>
                </a:gradFill>
                <a:latin typeface="思源宋体 CN Heavy" pitchFamily="18" charset="-122"/>
                <a:ea typeface="思源宋体 CN Heavy" pitchFamily="18" charset="-122"/>
              </a:rPr>
              <a:t>计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2561"/>
            <a:ext cx="12192000" cy="6832879"/>
            <a:chOff x="0" y="12560"/>
            <a:chExt cx="12192000" cy="68328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12560"/>
              <a:ext cx="12192000" cy="6832879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7000" y="406400"/>
              <a:ext cx="11938000" cy="6324600"/>
            </a:xfrm>
            <a:prstGeom prst="roundRect">
              <a:avLst>
                <a:gd name="adj" fmla="val 2353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96460" y="600528"/>
            <a:ext cx="59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DE1D15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en-US" altLang="zh-CN" dirty="0">
                <a:latin typeface="思源宋体 CN Heavy" pitchFamily="18" charset="-122"/>
                <a:ea typeface="思源宋体 CN Heavy" pitchFamily="18" charset="-122"/>
              </a:rPr>
              <a:t>Add title text</a:t>
            </a:r>
            <a:endParaRPr lang="zh-CN" altLang="en-US" dirty="0"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1900" y="2159000"/>
            <a:ext cx="4045135" cy="1639094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3265" y="4075906"/>
            <a:ext cx="4045135" cy="163909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97600" y="2197068"/>
            <a:ext cx="3886200" cy="1281180"/>
            <a:chOff x="662148" y="1562068"/>
            <a:chExt cx="3108178" cy="1281180"/>
          </a:xfrm>
        </p:grpSpPr>
        <p:sp>
          <p:nvSpPr>
            <p:cNvPr id="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62148" y="15620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01.Add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1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62148" y="2235005"/>
              <a:ext cx="3108178" cy="60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39000" y="4190968"/>
            <a:ext cx="3886200" cy="1281180"/>
            <a:chOff x="662148" y="1562068"/>
            <a:chExt cx="3108178" cy="1281180"/>
          </a:xfrm>
        </p:grpSpPr>
        <p:sp>
          <p:nvSpPr>
            <p:cNvPr id="13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62148" y="1562068"/>
              <a:ext cx="2835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阿里巴巴普惠体 M" panose="00020600040101010101" pitchFamily="18" charset="-122"/>
                  <a:sym typeface="+mn-lt"/>
                </a:rPr>
                <a:t>02.Add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  <a:cs typeface="阿里巴巴普惠体 M" panose="00020600040101010101" pitchFamily="18" charset="-122"/>
                <a:sym typeface="+mn-lt"/>
              </a:endParaRPr>
            </a:p>
          </p:txBody>
        </p:sp>
        <p:sp>
          <p:nvSpPr>
            <p:cNvPr id="14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2148" y="2235005"/>
              <a:ext cx="3108178" cy="60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74</TotalTime>
  <Words>1360</Words>
  <Application>Microsoft Office PowerPoint</Application>
  <PresentationFormat>宽屏</PresentationFormat>
  <Paragraphs>235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阿里巴巴普惠体</vt:lpstr>
      <vt:lpstr>等线 Light</vt:lpstr>
      <vt:lpstr>思源黑体 CN Medium</vt:lpstr>
      <vt:lpstr>思源宋体 CN Heavy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www.freeppt7.com</dc:creator>
  <cp:keywords>www.freeppt7.com</cp:keywords>
  <dc:description>www.freeppt7.com</dc:description>
  <cp:lastModifiedBy>kaiweiliu9209@outlook.com</cp:lastModifiedBy>
  <cp:revision>60</cp:revision>
  <dcterms:created xsi:type="dcterms:W3CDTF">2018-04-18T06:17:00Z</dcterms:created>
  <dcterms:modified xsi:type="dcterms:W3CDTF">2025-03-04T08:04:34Z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45FBC9B78D4B4FC1B75C106C660B48AE_12</vt:lpwstr>
  </property>
  <property fmtid="{D5CDD505-2E9C-101B-9397-08002B2CF9AE}" pid="3" name="KSOProductBuildVer">
    <vt:lpwstr>2052-12.1.0.19770</vt:lpwstr>
  </property>
</Properties>
</file>