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42" r:id="rId2"/>
  </p:sldMasterIdLst>
  <p:notesMasterIdLst>
    <p:notesMasterId r:id="rId14"/>
  </p:notesMasterIdLst>
  <p:sldIdLst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8" r:id="rId12"/>
    <p:sldId id="282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pos="456" userDrawn="1">
          <p15:clr>
            <a:srgbClr val="9AA0A6"/>
          </p15:clr>
        </p15:guide>
        <p15:guide id="2" orient="horz" pos="339" userDrawn="1">
          <p15:clr>
            <a:srgbClr val="9AA0A6"/>
          </p15:clr>
        </p15:guide>
        <p15:guide id="3" pos="5308" userDrawn="1">
          <p15:clr>
            <a:srgbClr val="9AA0A6"/>
          </p15:clr>
        </p15:guide>
        <p15:guide id="4" orient="horz" pos="2901" userDrawn="1">
          <p15:clr>
            <a:srgbClr val="9AA0A6"/>
          </p15:clr>
        </p15:guide>
        <p15:guide id="5" orient="horz" pos="560" userDrawn="1">
          <p15:clr>
            <a:srgbClr val="9AA0A6"/>
          </p15:clr>
        </p15:guide>
        <p15:guide id="6" pos="4059" userDrawn="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4A12425-541D-4618-84F0-48BD9868BD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howGuides="1">
      <p:cViewPr varScale="1">
        <p:scale>
          <a:sx n="121" d="100"/>
          <a:sy n="121" d="100"/>
        </p:scale>
        <p:origin x="108" y="57"/>
      </p:cViewPr>
      <p:guideLst>
        <p:guide pos="456"/>
        <p:guide orient="horz" pos="339"/>
        <p:guide pos="5308"/>
        <p:guide orient="horz" pos="2901"/>
        <p:guide orient="horz" pos="560"/>
        <p:guide pos="40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496894"/>
      </p:ext>
    </p:extLst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e1d838b62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e1d838b62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e1d838b627_4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2" name="Google Shape;512;ge1d838b627_4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e1d838b62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e1d838b62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e1d838b6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e1d838b6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e1d838b627_4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e1d838b627_4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e1d838b627_4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e1d838b627_4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e1d838b627_4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e1d838b627_4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1174a1250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1174a1250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1d838b627_4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1d838b627_4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286700" y="628800"/>
            <a:ext cx="6570600" cy="20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300">
                <a:latin typeface="Berlin Sans FB Demi" pitchFamily="34" charset="0"/>
                <a:ea typeface="Berlin Sans FB Demi" pitchFamily="34" charset="0"/>
                <a:cs typeface="Berlin Sans FB Demi" pitchFamily="34" charset="0"/>
                <a:sym typeface="Concert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246525" y="2571875"/>
            <a:ext cx="4557900" cy="60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1"/>
                </a:solidFill>
                <a:latin typeface="Arial" pitchFamily="34" charset="0"/>
                <a:ea typeface="Arial" pitchFamily="34" charset="0"/>
                <a:cs typeface="Arial" pitchFamily="34" charset="0"/>
                <a:sym typeface="Archiv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5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>
            <a:spLocks noGrp="1"/>
          </p:cNvSpPr>
          <p:nvPr>
            <p:ph type="title"/>
          </p:nvPr>
        </p:nvSpPr>
        <p:spPr>
          <a:xfrm>
            <a:off x="2698800" y="445025"/>
            <a:ext cx="374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21"/>
          <p:cNvSpPr txBox="1">
            <a:spLocks noGrp="1"/>
          </p:cNvSpPr>
          <p:nvPr>
            <p:ph type="body" idx="1"/>
          </p:nvPr>
        </p:nvSpPr>
        <p:spPr>
          <a:xfrm>
            <a:off x="1775025" y="1297475"/>
            <a:ext cx="2682000" cy="23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  <a:latin typeface="Arial" pitchFamily="34" charset="0"/>
                <a:cs typeface="Arial" pitchFamily="34" charset="0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2"/>
          </p:nvPr>
        </p:nvSpPr>
        <p:spPr>
          <a:xfrm>
            <a:off x="4686983" y="1297475"/>
            <a:ext cx="2682000" cy="23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  <a:latin typeface="Arial" pitchFamily="34" charset="0"/>
                <a:cs typeface="Arial" pitchFamily="34" charset="0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title"/>
          </p:nvPr>
        </p:nvSpPr>
        <p:spPr>
          <a:xfrm>
            <a:off x="1486200" y="2080300"/>
            <a:ext cx="16998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82" name="Google Shape;82;p22"/>
          <p:cNvSpPr txBox="1">
            <a:spLocks noGrp="1"/>
          </p:cNvSpPr>
          <p:nvPr>
            <p:ph type="subTitle" idx="1"/>
          </p:nvPr>
        </p:nvSpPr>
        <p:spPr>
          <a:xfrm>
            <a:off x="1167950" y="2485825"/>
            <a:ext cx="23364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22"/>
          <p:cNvSpPr txBox="1">
            <a:spLocks noGrp="1"/>
          </p:cNvSpPr>
          <p:nvPr>
            <p:ph type="title" idx="2"/>
          </p:nvPr>
        </p:nvSpPr>
        <p:spPr>
          <a:xfrm>
            <a:off x="3874499" y="2073875"/>
            <a:ext cx="16998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84" name="Google Shape;84;p22"/>
          <p:cNvSpPr txBox="1">
            <a:spLocks noGrp="1"/>
          </p:cNvSpPr>
          <p:nvPr>
            <p:ph type="subTitle" idx="3"/>
          </p:nvPr>
        </p:nvSpPr>
        <p:spPr>
          <a:xfrm>
            <a:off x="3556200" y="2478652"/>
            <a:ext cx="23364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5" name="Google Shape;85;p22"/>
          <p:cNvSpPr txBox="1">
            <a:spLocks noGrp="1"/>
          </p:cNvSpPr>
          <p:nvPr>
            <p:ph type="title" idx="4"/>
          </p:nvPr>
        </p:nvSpPr>
        <p:spPr>
          <a:xfrm>
            <a:off x="6262750" y="2080300"/>
            <a:ext cx="16998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86" name="Google Shape;86;p22"/>
          <p:cNvSpPr txBox="1">
            <a:spLocks noGrp="1"/>
          </p:cNvSpPr>
          <p:nvPr>
            <p:ph type="subTitle" idx="5"/>
          </p:nvPr>
        </p:nvSpPr>
        <p:spPr>
          <a:xfrm>
            <a:off x="5944450" y="2485825"/>
            <a:ext cx="23364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7" name="Google Shape;87;p22"/>
          <p:cNvSpPr txBox="1">
            <a:spLocks noGrp="1"/>
          </p:cNvSpPr>
          <p:nvPr>
            <p:ph type="title" idx="6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4"/>
          <p:cNvSpPr txBox="1">
            <a:spLocks noGrp="1"/>
          </p:cNvSpPr>
          <p:nvPr>
            <p:ph type="title"/>
          </p:nvPr>
        </p:nvSpPr>
        <p:spPr>
          <a:xfrm>
            <a:off x="1432950" y="1621505"/>
            <a:ext cx="2163300" cy="43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98" name="Google Shape;98;p24"/>
          <p:cNvSpPr txBox="1">
            <a:spLocks noGrp="1"/>
          </p:cNvSpPr>
          <p:nvPr>
            <p:ph type="subTitle" idx="1"/>
          </p:nvPr>
        </p:nvSpPr>
        <p:spPr>
          <a:xfrm>
            <a:off x="1077450" y="2000100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24"/>
          <p:cNvSpPr txBox="1">
            <a:spLocks noGrp="1"/>
          </p:cNvSpPr>
          <p:nvPr>
            <p:ph type="title" idx="2"/>
          </p:nvPr>
        </p:nvSpPr>
        <p:spPr>
          <a:xfrm>
            <a:off x="5535025" y="1621505"/>
            <a:ext cx="2163300" cy="43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00" name="Google Shape;100;p24"/>
          <p:cNvSpPr txBox="1">
            <a:spLocks noGrp="1"/>
          </p:cNvSpPr>
          <p:nvPr>
            <p:ph type="subTitle" idx="3"/>
          </p:nvPr>
        </p:nvSpPr>
        <p:spPr>
          <a:xfrm>
            <a:off x="5179601" y="2000100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title" idx="4"/>
          </p:nvPr>
        </p:nvSpPr>
        <p:spPr>
          <a:xfrm>
            <a:off x="1432950" y="2765631"/>
            <a:ext cx="2163300" cy="43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02" name="Google Shape;102;p24"/>
          <p:cNvSpPr txBox="1">
            <a:spLocks noGrp="1"/>
          </p:cNvSpPr>
          <p:nvPr>
            <p:ph type="subTitle" idx="5"/>
          </p:nvPr>
        </p:nvSpPr>
        <p:spPr>
          <a:xfrm>
            <a:off x="1077450" y="3144237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" name="Google Shape;103;p24"/>
          <p:cNvSpPr txBox="1">
            <a:spLocks noGrp="1"/>
          </p:cNvSpPr>
          <p:nvPr>
            <p:ph type="title" idx="6"/>
          </p:nvPr>
        </p:nvSpPr>
        <p:spPr>
          <a:xfrm>
            <a:off x="5542652" y="2765631"/>
            <a:ext cx="2148300" cy="434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04" name="Google Shape;104;p24"/>
          <p:cNvSpPr txBox="1">
            <a:spLocks noGrp="1"/>
          </p:cNvSpPr>
          <p:nvPr>
            <p:ph type="subTitle" idx="7"/>
          </p:nvPr>
        </p:nvSpPr>
        <p:spPr>
          <a:xfrm>
            <a:off x="5179601" y="3144237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" name="Google Shape;105;p24"/>
          <p:cNvSpPr txBox="1">
            <a:spLocks noGrp="1"/>
          </p:cNvSpPr>
          <p:nvPr>
            <p:ph type="title" idx="8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83346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51584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85167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70699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5968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72726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1370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375875" y="866285"/>
            <a:ext cx="3093600" cy="174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1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912425" y="1345950"/>
            <a:ext cx="1084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7200">
                <a:solidFill>
                  <a:schemeClr val="lt1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639625" y="2668925"/>
            <a:ext cx="4557900" cy="451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Arial" pitchFamily="34" charset="0"/>
                <a:ea typeface="Arial" pitchFamily="34" charset="0"/>
                <a:cs typeface="Arial" pitchFamily="34" charset="0"/>
                <a:sym typeface="Archiv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01827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70257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909169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56000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679687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73859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91502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1817909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313270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9944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1481263" y="1679100"/>
            <a:ext cx="2907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000">
                <a:solidFill>
                  <a:schemeClr val="accent3"/>
                </a:solidFill>
                <a:latin typeface="Berlin Sans FB Demi" pitchFamily="34" charset="0"/>
                <a:ea typeface="Berlin Sans FB Demi" pitchFamily="34" charset="0"/>
                <a:cs typeface="Berlin Sans FB Demi" pitchFamily="34" charset="0"/>
                <a:sym typeface="Concert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9pPr>
          </a:lstStyle>
          <a:p>
            <a:endParaRPr dirty="0"/>
          </a:p>
        </p:txBody>
      </p:sp>
      <p:sp>
        <p:nvSpPr>
          <p:cNvPr id="20" name="Google Shape;20;p5"/>
          <p:cNvSpPr txBox="1">
            <a:spLocks noGrp="1"/>
          </p:cNvSpPr>
          <p:nvPr>
            <p:ph type="subTitle" idx="2"/>
          </p:nvPr>
        </p:nvSpPr>
        <p:spPr>
          <a:xfrm>
            <a:off x="4755138" y="1679100"/>
            <a:ext cx="2907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000">
                <a:solidFill>
                  <a:schemeClr val="accent3"/>
                </a:solidFill>
                <a:latin typeface="Berlin Sans FB Demi" pitchFamily="34" charset="0"/>
                <a:ea typeface="Berlin Sans FB Demi" pitchFamily="34" charset="0"/>
                <a:cs typeface="Berlin Sans FB Demi" pitchFamily="34" charset="0"/>
                <a:sym typeface="Concert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oncert One"/>
              <a:buNone/>
              <a:defRPr sz="2500">
                <a:latin typeface="Concert One"/>
                <a:ea typeface="Concert One"/>
                <a:cs typeface="Concert One"/>
                <a:sym typeface="Concert One"/>
              </a:defRPr>
            </a:lvl9pPr>
          </a:lstStyle>
          <a:p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3"/>
          </p:nvPr>
        </p:nvSpPr>
        <p:spPr>
          <a:xfrm>
            <a:off x="1481263" y="2140800"/>
            <a:ext cx="2907600" cy="10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4"/>
          </p:nvPr>
        </p:nvSpPr>
        <p:spPr>
          <a:xfrm>
            <a:off x="4755138" y="2140800"/>
            <a:ext cx="2907600" cy="10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627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097710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457510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663675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367686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648298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459491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760732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695184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234812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0532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2698800" y="445025"/>
            <a:ext cx="374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4989350" y="1602275"/>
            <a:ext cx="2919000" cy="260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  <a:latin typeface="Arial" pitchFamily="34" charset="0"/>
                <a:cs typeface="Arial" pitchFamily="34" charset="0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57845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779041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01321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437897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362964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212448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52354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042314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86948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3791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1318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latin typeface="Berlin Sans FB Demi" pitchFamily="34" charset="0"/>
                <a:cs typeface="Arial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418344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962196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991220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38249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585571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7464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168237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731754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640695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6689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>
            <a:off x="2297400" y="1345200"/>
            <a:ext cx="4549200" cy="695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33" name="Google Shape;33;p9"/>
          <p:cNvSpPr txBox="1">
            <a:spLocks noGrp="1"/>
          </p:cNvSpPr>
          <p:nvPr>
            <p:ph type="subTitle" idx="1"/>
          </p:nvPr>
        </p:nvSpPr>
        <p:spPr>
          <a:xfrm>
            <a:off x="1266700" y="2116525"/>
            <a:ext cx="6610500" cy="105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057420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3706216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190096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333014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646999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900647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9974072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6270590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239837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4820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 hasCustomPrompt="1"/>
          </p:nvPr>
        </p:nvSpPr>
        <p:spPr>
          <a:xfrm>
            <a:off x="1272825" y="2355825"/>
            <a:ext cx="6598500" cy="128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8900">
                <a:latin typeface="Berlin Sans FB Demi" pitchFamily="34" charset="0"/>
                <a:cs typeface="Arial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rPr dirty="0"/>
              <a:t>xx%</a:t>
            </a:r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1717825" y="3640150"/>
            <a:ext cx="5708400" cy="527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7953283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171312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540633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283270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676754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701096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http://www.freeppt7.com/hangye/</a:t>
            </a:r>
          </a:p>
        </p:txBody>
      </p:sp>
    </p:spTree>
    <p:extLst>
      <p:ext uri="{BB962C8B-B14F-4D97-AF65-F5344CB8AC3E}">
        <p14:creationId xmlns:p14="http://schemas.microsoft.com/office/powerpoint/2010/main" val="64205743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404474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12130166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3404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ft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title"/>
          </p:nvPr>
        </p:nvSpPr>
        <p:spPr>
          <a:xfrm>
            <a:off x="719975" y="13951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08" name="Google Shape;108;p25"/>
          <p:cNvSpPr txBox="1">
            <a:spLocks noGrp="1"/>
          </p:cNvSpPr>
          <p:nvPr>
            <p:ph type="subTitle" idx="1"/>
          </p:nvPr>
        </p:nvSpPr>
        <p:spPr>
          <a:xfrm>
            <a:off x="719975" y="18292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" name="Google Shape;109;p25"/>
          <p:cNvSpPr txBox="1">
            <a:spLocks noGrp="1"/>
          </p:cNvSpPr>
          <p:nvPr>
            <p:ph type="title" idx="2"/>
          </p:nvPr>
        </p:nvSpPr>
        <p:spPr>
          <a:xfrm>
            <a:off x="3419244" y="13951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10" name="Google Shape;110;p25"/>
          <p:cNvSpPr txBox="1">
            <a:spLocks noGrp="1"/>
          </p:cNvSpPr>
          <p:nvPr>
            <p:ph type="subTitle" idx="3"/>
          </p:nvPr>
        </p:nvSpPr>
        <p:spPr>
          <a:xfrm>
            <a:off x="3419244" y="18292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1" name="Google Shape;111;p25"/>
          <p:cNvSpPr txBox="1">
            <a:spLocks noGrp="1"/>
          </p:cNvSpPr>
          <p:nvPr>
            <p:ph type="title" idx="4"/>
          </p:nvPr>
        </p:nvSpPr>
        <p:spPr>
          <a:xfrm>
            <a:off x="719975" y="25237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12" name="Google Shape;112;p25"/>
          <p:cNvSpPr txBox="1">
            <a:spLocks noGrp="1"/>
          </p:cNvSpPr>
          <p:nvPr>
            <p:ph type="subTitle" idx="5"/>
          </p:nvPr>
        </p:nvSpPr>
        <p:spPr>
          <a:xfrm>
            <a:off x="719975" y="29578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3" name="Google Shape;113;p25"/>
          <p:cNvSpPr txBox="1">
            <a:spLocks noGrp="1"/>
          </p:cNvSpPr>
          <p:nvPr>
            <p:ph type="title" idx="6"/>
          </p:nvPr>
        </p:nvSpPr>
        <p:spPr>
          <a:xfrm>
            <a:off x="3419244" y="25237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14" name="Google Shape;114;p25"/>
          <p:cNvSpPr txBox="1">
            <a:spLocks noGrp="1"/>
          </p:cNvSpPr>
          <p:nvPr>
            <p:ph type="subTitle" idx="7"/>
          </p:nvPr>
        </p:nvSpPr>
        <p:spPr>
          <a:xfrm>
            <a:off x="3419244" y="29578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5" name="Google Shape;115;p25"/>
          <p:cNvSpPr txBox="1">
            <a:spLocks noGrp="1"/>
          </p:cNvSpPr>
          <p:nvPr>
            <p:ph type="title" idx="8"/>
          </p:nvPr>
        </p:nvSpPr>
        <p:spPr>
          <a:xfrm>
            <a:off x="6118520" y="13951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16" name="Google Shape;116;p25"/>
          <p:cNvSpPr txBox="1">
            <a:spLocks noGrp="1"/>
          </p:cNvSpPr>
          <p:nvPr>
            <p:ph type="subTitle" idx="9"/>
          </p:nvPr>
        </p:nvSpPr>
        <p:spPr>
          <a:xfrm>
            <a:off x="6118520" y="18292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7" name="Google Shape;117;p25"/>
          <p:cNvSpPr txBox="1">
            <a:spLocks noGrp="1"/>
          </p:cNvSpPr>
          <p:nvPr>
            <p:ph type="title" idx="13"/>
          </p:nvPr>
        </p:nvSpPr>
        <p:spPr>
          <a:xfrm>
            <a:off x="6118520" y="2523750"/>
            <a:ext cx="23055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118" name="Google Shape;118;p25"/>
          <p:cNvSpPr txBox="1">
            <a:spLocks noGrp="1"/>
          </p:cNvSpPr>
          <p:nvPr>
            <p:ph type="subTitle" idx="14"/>
          </p:nvPr>
        </p:nvSpPr>
        <p:spPr>
          <a:xfrm>
            <a:off x="6118520" y="29578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19" name="Google Shape;119;p25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p:hf sldNum="0" ftr="0" dt="0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ft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ftr="0" dt="0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fld id="{2E3AAC11-D570-4EA9-AFC0-30FB72BA45EB}" type="datetimeFigureOut">
              <a:rPr lang="zh-CN" altLang="en-US" sz="1800" kern="1200" smtClean="0">
                <a:solidFill>
                  <a:prstClr val="black"/>
                </a:solidFill>
                <a:latin typeface="Calibri"/>
                <a:ea typeface="宋体"/>
                <a:cs typeface="+mn-cs"/>
              </a:rPr>
              <a:pPr>
                <a:buClrTx/>
                <a:buFontTx/>
                <a:buNone/>
              </a:pPr>
              <a:t>2025/3/7</a:t>
            </a:fld>
            <a:endParaRPr lang="zh-CN" altLang="en-US" sz="1800" kern="1200">
              <a:solidFill>
                <a:prstClr val="black"/>
              </a:solidFill>
              <a:latin typeface="Calibri"/>
              <a:ea typeface="宋体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endParaRPr lang="zh-CN" altLang="en-US" sz="1800" kern="1200">
              <a:solidFill>
                <a:prstClr val="black"/>
              </a:solidFill>
              <a:latin typeface="Calibri"/>
              <a:ea typeface="宋体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fld id="{55ECCFAA-F4FB-487C-9F1E-C8836D0C3DC9}" type="slidenum">
              <a:rPr lang="zh-CN" altLang="en-US" sz="1800" kern="1200" smtClean="0">
                <a:solidFill>
                  <a:prstClr val="black"/>
                </a:solidFill>
                <a:latin typeface="Calibri"/>
                <a:ea typeface="宋体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Calibri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5570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fld id="{2E3AAC11-D570-4EA9-AFC0-30FB72BA45EB}" type="datetimeFigureOut">
              <a:rPr lang="zh-CN" altLang="en-US" sz="1800" kern="1200" smtClean="0">
                <a:solidFill>
                  <a:prstClr val="black"/>
                </a:solidFill>
                <a:latin typeface="Calibri"/>
                <a:ea typeface="宋体"/>
                <a:cs typeface="+mn-cs"/>
              </a:rPr>
              <a:pPr>
                <a:buClrTx/>
                <a:buFontTx/>
                <a:buNone/>
              </a:pPr>
              <a:t>2025/3/7</a:t>
            </a:fld>
            <a:endParaRPr lang="zh-CN" altLang="en-US" sz="1800" kern="1200">
              <a:solidFill>
                <a:prstClr val="black"/>
              </a:solidFill>
              <a:latin typeface="Calibri"/>
              <a:ea typeface="宋体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endParaRPr lang="zh-CN" altLang="en-US" sz="1800" kern="1200">
              <a:solidFill>
                <a:prstClr val="black"/>
              </a:solidFill>
              <a:latin typeface="Calibri"/>
              <a:ea typeface="宋体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</a:pPr>
            <a:fld id="{55ECCFAA-F4FB-487C-9F1E-C8836D0C3DC9}" type="slidenum">
              <a:rPr lang="zh-CN" altLang="en-US" sz="1800" kern="1200" smtClean="0">
                <a:solidFill>
                  <a:prstClr val="black"/>
                </a:solidFill>
                <a:latin typeface="Calibri"/>
                <a:ea typeface="宋体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Calibri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44885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84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2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914450" y="2289300"/>
            <a:ext cx="1627500" cy="689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42" name="Google Shape;42;p13"/>
          <p:cNvSpPr txBox="1">
            <a:spLocks noGrp="1"/>
          </p:cNvSpPr>
          <p:nvPr>
            <p:ph type="subTitle" idx="1"/>
          </p:nvPr>
        </p:nvSpPr>
        <p:spPr>
          <a:xfrm>
            <a:off x="914425" y="2979025"/>
            <a:ext cx="1627500" cy="7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 idx="2"/>
          </p:nvPr>
        </p:nvSpPr>
        <p:spPr>
          <a:xfrm>
            <a:off x="2810325" y="2289300"/>
            <a:ext cx="1627500" cy="689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3"/>
          </p:nvPr>
        </p:nvSpPr>
        <p:spPr>
          <a:xfrm>
            <a:off x="2810312" y="2979025"/>
            <a:ext cx="1627500" cy="7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4"/>
          </p:nvPr>
        </p:nvSpPr>
        <p:spPr>
          <a:xfrm>
            <a:off x="4706200" y="2289300"/>
            <a:ext cx="1627500" cy="689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5"/>
          </p:nvPr>
        </p:nvSpPr>
        <p:spPr>
          <a:xfrm>
            <a:off x="4706188" y="2979025"/>
            <a:ext cx="1627500" cy="7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 idx="6"/>
          </p:nvPr>
        </p:nvSpPr>
        <p:spPr>
          <a:xfrm>
            <a:off x="6602075" y="2289300"/>
            <a:ext cx="1627500" cy="689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solidFill>
                  <a:schemeClr val="accent3"/>
                </a:solidFill>
                <a:latin typeface="Berlin Sans FB Demi" pitchFamily="34" charset="0"/>
                <a:cs typeface="Arial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 dirty="0"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7"/>
          </p:nvPr>
        </p:nvSpPr>
        <p:spPr>
          <a:xfrm>
            <a:off x="6602075" y="2979025"/>
            <a:ext cx="1627500" cy="7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8"/>
          </p:nvPr>
        </p:nvSpPr>
        <p:spPr>
          <a:xfrm>
            <a:off x="1579075" y="445025"/>
            <a:ext cx="59859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9" hasCustomPrompt="1"/>
          </p:nvPr>
        </p:nvSpPr>
        <p:spPr>
          <a:xfrm>
            <a:off x="1438441" y="1603485"/>
            <a:ext cx="597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13" hasCustomPrompt="1"/>
          </p:nvPr>
        </p:nvSpPr>
        <p:spPr>
          <a:xfrm>
            <a:off x="5221203" y="1620442"/>
            <a:ext cx="597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4" hasCustomPrompt="1"/>
          </p:nvPr>
        </p:nvSpPr>
        <p:spPr>
          <a:xfrm>
            <a:off x="3329827" y="1603485"/>
            <a:ext cx="597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5" hasCustomPrompt="1"/>
          </p:nvPr>
        </p:nvSpPr>
        <p:spPr>
          <a:xfrm>
            <a:off x="7117190" y="1622580"/>
            <a:ext cx="597300" cy="4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  <a:latin typeface="Berlin Sans FB Demi" pitchFamily="34" charset="0"/>
                <a:cs typeface="Arial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dirty="0"/>
              <a:t>xx%</a:t>
            </a:r>
          </a:p>
        </p:txBody>
      </p:sp>
    </p:spTree>
  </p:cSld>
  <p:clrMapOvr>
    <a:masterClrMapping/>
  </p:clrMapOvr>
  <p:hf sldNum="0" ftr="0" dt="0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5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oncert One"/>
              <a:buNone/>
              <a:defRPr sz="3000">
                <a:solidFill>
                  <a:schemeClr val="lt2"/>
                </a:solidFill>
                <a:latin typeface="Concert One"/>
                <a:ea typeface="Concert One"/>
                <a:cs typeface="Concert One"/>
                <a:sym typeface="Concert One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6" r:id="rId10"/>
    <p:sldLayoutId id="2147483667" r:id="rId11"/>
    <p:sldLayoutId id="2147483669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  <p:sldLayoutId id="2147483706" r:id="rId44"/>
    <p:sldLayoutId id="2147483707" r:id="rId45"/>
    <p:sldLayoutId id="2147483708" r:id="rId46"/>
    <p:sldLayoutId id="2147483709" r:id="rId47"/>
    <p:sldLayoutId id="2147483710" r:id="rId48"/>
    <p:sldLayoutId id="2147483711" r:id="rId49"/>
    <p:sldLayoutId id="2147483712" r:id="rId50"/>
    <p:sldLayoutId id="2147483713" r:id="rId51"/>
    <p:sldLayoutId id="2147483714" r:id="rId52"/>
    <p:sldLayoutId id="2147483715" r:id="rId53"/>
    <p:sldLayoutId id="2147483716" r:id="rId54"/>
    <p:sldLayoutId id="2147483717" r:id="rId55"/>
    <p:sldLayoutId id="2147483718" r:id="rId56"/>
    <p:sldLayoutId id="2147483719" r:id="rId57"/>
    <p:sldLayoutId id="2147483720" r:id="rId58"/>
    <p:sldLayoutId id="2147483721" r:id="rId59"/>
    <p:sldLayoutId id="2147483722" r:id="rId60"/>
    <p:sldLayoutId id="2147483723" r:id="rId61"/>
    <p:sldLayoutId id="2147483724" r:id="rId62"/>
    <p:sldLayoutId id="2147483725" r:id="rId63"/>
    <p:sldLayoutId id="2147483726" r:id="rId64"/>
    <p:sldLayoutId id="2147483727" r:id="rId65"/>
    <p:sldLayoutId id="2147483728" r:id="rId66"/>
    <p:sldLayoutId id="2147483729" r:id="rId67"/>
    <p:sldLayoutId id="2147483730" r:id="rId68"/>
    <p:sldLayoutId id="2147483731" r:id="rId69"/>
    <p:sldLayoutId id="2147483732" r:id="rId70"/>
    <p:sldLayoutId id="2147483733" r:id="rId71"/>
    <p:sldLayoutId id="2147483734" r:id="rId72"/>
    <p:sldLayoutId id="2147483735" r:id="rId73"/>
    <p:sldLayoutId id="2147483736" r:id="rId74"/>
    <p:sldLayoutId id="2147483737" r:id="rId75"/>
    <p:sldLayoutId id="2147483738" r:id="rId76"/>
    <p:sldLayoutId id="2147483739" r:id="rId77"/>
    <p:sldLayoutId id="2147483740" r:id="rId78"/>
    <p:sldLayoutId id="2147483741" r:id="rId79"/>
    <p:sldLayoutId id="2147483670" r:id="rId80"/>
    <p:sldLayoutId id="2147483673" r:id="rId81"/>
    <p:sldLayoutId id="2147483674" r:id="rId8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itchFamily="34" charset="0"/>
          <a:ea typeface="Arial" pitchFamily="34" charset="0"/>
          <a:cs typeface="Arial" pitchFamily="34" charset="0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itchFamily="34" charset="0"/>
          <a:ea typeface="Arial" pitchFamily="34" charset="0"/>
          <a:cs typeface="Arial" pitchFamily="34" charset="0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4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41"/>
          <p:cNvPicPr preferRelativeResize="0"/>
          <p:nvPr/>
        </p:nvPicPr>
        <p:blipFill rotWithShape="1">
          <a:blip r:embed="rId3"/>
          <a:srcRect t="11807" b="11815"/>
          <a:stretch>
            <a:fillRect/>
          </a:stretch>
        </p:blipFill>
        <p:spPr>
          <a:xfrm>
            <a:off x="57925" y="2324175"/>
            <a:ext cx="1854625" cy="2428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www.freeppt7.com">
  <a:themeElements>
    <a:clrScheme name="Simple Light">
      <a:dk1>
        <a:srgbClr val="383838"/>
      </a:dk1>
      <a:lt1>
        <a:srgbClr val="FBFBFB"/>
      </a:lt1>
      <a:dk2>
        <a:srgbClr val="FFC800"/>
      </a:dk2>
      <a:lt2>
        <a:srgbClr val="FF9234"/>
      </a:lt2>
      <a:accent1>
        <a:srgbClr val="BB7D51"/>
      </a:accent1>
      <a:accent2>
        <a:srgbClr val="AEC800"/>
      </a:accent2>
      <a:accent3>
        <a:srgbClr val="11B4B4"/>
      </a:accent3>
      <a:accent4>
        <a:srgbClr val="FFFFFF"/>
      </a:accent4>
      <a:accent5>
        <a:srgbClr val="FFFFFF"/>
      </a:accent5>
      <a:accent6>
        <a:srgbClr val="FFFFFF"/>
      </a:accent6>
      <a:hlink>
        <a:srgbClr val="3838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全屏显示(16:9)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Archivo</vt:lpstr>
      <vt:lpstr>微软雅黑</vt:lpstr>
      <vt:lpstr>Arial</vt:lpstr>
      <vt:lpstr>Berlin Sans FB Demi</vt:lpstr>
      <vt:lpstr>Calibri</vt:lpstr>
      <vt:lpstr>Concert One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自然风景</dc:title>
  <dc:creator>www.freeppt7.com</dc:creator>
  <cp:keywords>www.freeppt7.com</cp:keywords>
  <dc:description>www.freeppt7.com</dc:description>
  <cp:lastModifiedBy>kaiweiliu9209@outlook.com</cp:lastModifiedBy>
  <cp:revision>6</cp:revision>
  <dcterms:created xsi:type="dcterms:W3CDTF">2023-10-26T00:36:26Z</dcterms:created>
  <dcterms:modified xsi:type="dcterms:W3CDTF">2025-03-07T03:02:24Z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5B37C47191694BDCA195D0F30808943C_12</vt:lpwstr>
  </property>
  <property fmtid="{D5CDD505-2E9C-101B-9397-08002B2CF9AE}" pid="3" name="KSOProductBuildVer">
    <vt:lpwstr>2052-12.1.0.15712</vt:lpwstr>
  </property>
</Properties>
</file>