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304" r:id="rId3"/>
    <p:sldId id="305" r:id="rId4"/>
    <p:sldId id="306" r:id="rId5"/>
    <p:sldId id="321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1" autoAdjust="0"/>
    <p:restoredTop sz="92741" autoAdjust="0"/>
  </p:normalViewPr>
  <p:slideViewPr>
    <p:cSldViewPr snapToGrid="0" showGuides="1">
      <p:cViewPr varScale="1">
        <p:scale>
          <a:sx n="89" d="100"/>
          <a:sy n="89" d="100"/>
        </p:scale>
        <p:origin x="2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D1CF-B2F0-4B39-839A-3A51363B5DFE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E0407-6F04-474B-B9D2-B4E880927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 b="10934"/>
          <a:stretch>
            <a:fillRect/>
          </a:stretch>
        </p:blipFill>
        <p:spPr>
          <a:xfrm>
            <a:off x="0" y="430"/>
            <a:ext cx="12203724" cy="6875155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213360" y="228600"/>
            <a:ext cx="11765280" cy="6355080"/>
          </a:xfrm>
          <a:prstGeom prst="rect">
            <a:avLst/>
          </a:prstGeom>
          <a:noFill/>
          <a:ln w="25400">
            <a:solidFill>
              <a:srgbClr val="E9A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A_图片 5" descr="0a9ba4c18b19c1ec4e7b70eab9912ba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lum bright="6000"/>
          </a:blip>
          <a:srcRect l="9016" t="19234" r="53482"/>
          <a:stretch>
            <a:fillRect/>
          </a:stretch>
        </p:blipFill>
        <p:spPr>
          <a:xfrm flipH="1">
            <a:off x="8994138" y="0"/>
            <a:ext cx="3192000" cy="2067560"/>
          </a:xfrm>
          <a:prstGeom prst="rect">
            <a:avLst/>
          </a:prstGeom>
        </p:spPr>
      </p:pic>
      <p:pic>
        <p:nvPicPr>
          <p:cNvPr id="7" name="PA_图片 5" descr="0a9ba4c18b19c1ec4e7b70eab9912ba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lum bright="6000"/>
          </a:blip>
          <a:srcRect l="52391" t="23352" r="3306"/>
          <a:stretch>
            <a:fillRect/>
          </a:stretch>
        </p:blipFill>
        <p:spPr>
          <a:xfrm flipH="1" flipV="1">
            <a:off x="5861" y="4704907"/>
            <a:ext cx="4438649" cy="2135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2025/3/7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2025/3/7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5" descr="0a9ba4c18b19c1ec4e7b70eab9912ba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 flipV="1">
            <a:off x="-12700" y="3461385"/>
            <a:ext cx="12217400" cy="3396615"/>
          </a:xfrm>
          <a:prstGeom prst="rect">
            <a:avLst/>
          </a:prstGeom>
        </p:spPr>
      </p:pic>
      <p:pic>
        <p:nvPicPr>
          <p:cNvPr id="7" name="PA_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/>
          <a:stretch>
            <a:fillRect/>
          </a:stretch>
        </p:blipFill>
        <p:spPr>
          <a:xfrm flipV="1">
            <a:off x="6312877" y="-21590"/>
            <a:ext cx="5810548" cy="36264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2877" cy="3694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5" descr="0a9ba4c18b19c1ec4e7b70eab9912ba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>
            <a:lum bright="6000"/>
          </a:blip>
          <a:srcRect t="15730"/>
          <a:stretch>
            <a:fillRect/>
          </a:stretch>
        </p:blipFill>
        <p:spPr>
          <a:xfrm flipV="1">
            <a:off x="-1151213" y="3654815"/>
            <a:ext cx="13672169" cy="3203185"/>
          </a:xfrm>
          <a:prstGeom prst="rect">
            <a:avLst/>
          </a:prstGeom>
        </p:spPr>
      </p:pic>
      <p:pic>
        <p:nvPicPr>
          <p:cNvPr id="3" name="PA_图片 5" descr="0a9ba4c18b19c1ec4e7b70eab9912ba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bright="6000"/>
          </a:blip>
          <a:srcRect t="19253" b="-1"/>
          <a:stretch>
            <a:fillRect/>
          </a:stretch>
        </p:blipFill>
        <p:spPr>
          <a:xfrm flipH="1">
            <a:off x="-383353" y="-1"/>
            <a:ext cx="13672169" cy="3097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/>
          <p:cNvPicPr/>
          <p:nvPr/>
        </p:nvPicPr>
        <p:blipFill>
          <a:blip r:embed="rId2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70030" y="494801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freeppt7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1050" cy="26865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5"/>
          <a:stretch>
            <a:fillRect/>
          </a:stretch>
        </p:blipFill>
        <p:spPr>
          <a:xfrm flipV="1">
            <a:off x="0" y="4068919"/>
            <a:ext cx="12192000" cy="2806666"/>
          </a:xfrm>
          <a:prstGeom prst="rect">
            <a:avLst/>
          </a:prstGeom>
        </p:spPr>
      </p:pic>
      <p:sp>
        <p:nvSpPr>
          <p:cNvPr id="36" name="TextBox 4">
            <a:extLst>
              <a:ext uri="{FF2B5EF4-FFF2-40B4-BE49-F238E27FC236}">
                <a16:creationId xmlns:a16="http://schemas.microsoft.com/office/drawing/2014/main" id="{9C1B3514-F438-4254-864B-E0C97B264D89}"/>
              </a:ext>
            </a:extLst>
          </p:cNvPr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FIRST_PUBLISH" val="1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PowerPoint 演示文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5FAC0A1-9009-423C-A172-80C3530654BE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54ubtc">
      <a:majorFont>
        <a:latin typeface="Arial"/>
        <a:ea typeface="印品黑体"/>
        <a:cs typeface=""/>
      </a:majorFont>
      <a:minorFont>
        <a:latin typeface="Arial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54ubtc">
      <a:majorFont>
        <a:latin typeface="Arial"/>
        <a:ea typeface="印品黑体"/>
        <a:cs typeface=""/>
      </a:majorFont>
      <a:minorFont>
        <a:latin typeface="Arial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19</TotalTime>
  <Words>77</Words>
  <Application>Microsoft Office PowerPoint</Application>
  <PresentationFormat>宽屏</PresentationFormat>
  <Paragraphs>8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等线</vt:lpstr>
      <vt:lpstr>微软雅黑</vt:lpstr>
      <vt:lpstr>Arial</vt:lpstr>
      <vt:lpstr>MS Reference Sans Serif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水彩花卉</dc:title>
  <dc:creator>www.freeppt7.com</dc:creator>
  <cp:keywords>www.freeppt7.com</cp:keywords>
  <dc:description>www.freeppt7.com</dc:description>
  <cp:lastModifiedBy>kaiweiliu9209@outlook.com</cp:lastModifiedBy>
  <cp:revision>20</cp:revision>
  <dcterms:created xsi:type="dcterms:W3CDTF">2018-04-21T06:39:00Z</dcterms:created>
  <dcterms:modified xsi:type="dcterms:W3CDTF">2025-03-07T02:37:35Z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2A8FA50C83A143C0B99E7A3CA6A863AF_12</vt:lpwstr>
  </property>
  <property fmtid="{D5CDD505-2E9C-101B-9397-08002B2CF9AE}" pid="3" name="KSOProductBuildVer">
    <vt:lpwstr>2052-12.1.0.16929</vt:lpwstr>
  </property>
</Properties>
</file>