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8" r:id="rId2"/>
  </p:sldMasterIdLst>
  <p:notesMasterIdLst>
    <p:notesMasterId r:id="rId9"/>
  </p:notesMasterIdLst>
  <p:sldIdLst>
    <p:sldId id="256" r:id="rId3"/>
    <p:sldId id="275" r:id="rId4"/>
    <p:sldId id="259" r:id="rId5"/>
    <p:sldId id="260" r:id="rId6"/>
    <p:sldId id="263" r:id="rId7"/>
    <p:sldId id="321" r:id="rId8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28" autoAdjust="0"/>
    <p:restoredTop sz="95342" autoAdjust="0"/>
  </p:normalViewPr>
  <p:slideViewPr>
    <p:cSldViewPr snapToGrid="0" showGuides="1">
      <p:cViewPr varScale="1">
        <p:scale>
          <a:sx n="87" d="100"/>
          <a:sy n="87" d="100"/>
        </p:scale>
        <p:origin x="66" y="147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EB6E9-2FA2-4204-984C-16522AEC53E0}" type="datetimeFigureOut">
              <a:rPr lang="zh-CN" altLang="en-US" smtClean="0"/>
              <a:t>2025/3/8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BCF58-2297-421D-94B1-C7858DE90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Template from: https://www.freeppt7.com/</a:t>
            </a:r>
          </a:p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ppt.com/hangye/" TargetMode="External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封面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hf sldNum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B4A9B0C1-2FF7-4360-B87D-6DA3B4397805}" type="datetimeFigureOut">
              <a:rPr lang="zh-CN" altLang="en-US" smtClean="0"/>
              <a:t>2025/3/8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C7EEC632-4318-41B2-B52B-1E625F8CA359}" type="datetimeFigureOut">
              <a:rPr lang="zh-CN" altLang="en-US" smtClean="0"/>
              <a:t>2025/3/8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33020FE5-C0C7-44DD-AAA0-B641EB134A3A}" type="datetimeFigureOut">
              <a:rPr lang="zh-CN" altLang="en-US" smtClean="0"/>
              <a:t>2025/3/8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17CC3091-8BCA-451D-A83E-6A7ECA7FE15E}" type="datetimeFigureOut">
              <a:rPr lang="zh-CN" altLang="en-US" smtClean="0"/>
              <a:t>2025/3/8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-小标题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hf sldNum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E11ECF-D4C8-74D4-A731-3B62D4500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624D-FE2D-4597-B311-55080AF42397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85B175-83FF-DAAA-E479-2028076C0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6CACBA-1D1C-50B8-579A-DFC0D210C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ED9A-F093-4465-B20F-8EFB89AAA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32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2"/>
            <a:ext cx="10972800" cy="45259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2025/3/8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6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2025/3/8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目录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137CA-D131-4EF6-9B14-D9F7E276C745}" type="datetimeFigureOut">
              <a:rPr lang="zh-CN" altLang="en-US" smtClean="0"/>
              <a:t>2025/3/8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55A1B-FC52-483B-B683-58CCB797846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过渡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9"/>
          <p:cNvSpPr>
            <a:spLocks noGrp="1"/>
          </p:cNvSpPr>
          <p:nvPr>
            <p:ph type="title" hasCustomPrompt="1"/>
          </p:nvPr>
        </p:nvSpPr>
        <p:spPr>
          <a:xfrm>
            <a:off x="4172396" y="2802752"/>
            <a:ext cx="3847208" cy="1107996"/>
          </a:xfrm>
          <a:noFill/>
        </p:spPr>
        <p:txBody>
          <a:bodyPr vert="horz" wrap="none" lIns="0" tIns="0" rIns="0" bIns="0" rtlCol="0">
            <a:spAutoFit/>
          </a:bodyPr>
          <a:lstStyle>
            <a:lvl1pPr algn="l">
              <a:lnSpc>
                <a:spcPct val="100000"/>
              </a:lnSpc>
              <a:defRPr lang="zh-CN" altLang="en-US" sz="7200" spc="300">
                <a:solidFill>
                  <a:srgbClr val="29709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defRPr>
            </a:lvl1pPr>
          </a:lstStyle>
          <a:p>
            <a:pPr marL="0" lvl="0" algn="ctr"/>
            <a:r>
              <a:rPr lang="zh-CN" altLang="en-US" dirty="0"/>
              <a:t>编辑标题</a:t>
            </a:r>
          </a:p>
        </p:txBody>
      </p:sp>
      <p:sp>
        <p:nvSpPr>
          <p:cNvPr id="21" name="文本占位符 20"/>
          <p:cNvSpPr>
            <a:spLocks noGrp="1"/>
          </p:cNvSpPr>
          <p:nvPr>
            <p:ph type="body" sz="quarter" idx="10" hasCustomPrompt="1"/>
          </p:nvPr>
        </p:nvSpPr>
        <p:spPr>
          <a:xfrm>
            <a:off x="3536507" y="2193354"/>
            <a:ext cx="2257029" cy="609398"/>
          </a:xfrm>
          <a:noFill/>
        </p:spPr>
        <p:txBody>
          <a:bodyPr vert="horz" wrap="none" lIns="0" tIns="0" rIns="0" bIns="0" rtlCol="0" anchor="ctr" anchorCtr="0">
            <a:spAutoFit/>
          </a:bodyPr>
          <a:lstStyle>
            <a:lvl1pPr marL="0" indent="0">
              <a:buNone/>
              <a:defRPr lang="zh-CN" altLang="en-US" sz="4400" smtClean="0">
                <a:solidFill>
                  <a:srgbClr val="297090"/>
                </a:solidFill>
              </a:defRPr>
            </a:lvl1pPr>
            <a:lvl2pPr marL="228600" indent="0">
              <a:buNone/>
              <a:defRPr lang="zh-CN" altLang="en-US" sz="1800" smtClean="0"/>
            </a:lvl2pPr>
            <a:lvl3pPr marL="685800" indent="0">
              <a:buNone/>
              <a:defRPr lang="zh-CN" altLang="en-US" sz="1800" smtClean="0"/>
            </a:lvl3pPr>
            <a:lvl4pPr marL="1143000" indent="0">
              <a:buNone/>
              <a:defRPr lang="zh-CN" altLang="en-US" smtClean="0"/>
            </a:lvl4pPr>
            <a:lvl5pPr marL="1600200" indent="0">
              <a:buNone/>
              <a:defRPr lang="zh-CN" altLang="en-US"/>
            </a:lvl5pPr>
          </a:lstStyle>
          <a:p>
            <a:pPr marL="0" lvl="0" algn="ctr"/>
            <a:r>
              <a:rPr lang="zh-CN" altLang="en-US"/>
              <a:t>编辑文本</a:t>
            </a:r>
          </a:p>
        </p:txBody>
      </p:sp>
      <p:pic>
        <p:nvPicPr>
          <p:cNvPr id="4" name="图片 3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07812" y="2886727"/>
            <a:ext cx="773836" cy="24860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4" cstate="screen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60067" y="833438"/>
            <a:ext cx="833438" cy="113737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/>
        </p:nvPicPr>
        <p:blipFill>
          <a:blip r:embed="rId5" cstate="screen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2066" y="1603435"/>
            <a:ext cx="671513" cy="90963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dur="125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dur="1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8" presetClass="entr" presetSubtype="6" dur="75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6" dur="75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dur="5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1"/>
      <p:bldP spid="21" grpId="1">
        <p:tmplLst>
          <p:tmpl>
            <p:tnLst>
              <p:par>
                <p:cTn presetID="18" presetClass="entr" presetSubtype="6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75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5773" y="535354"/>
            <a:ext cx="404813" cy="548364"/>
          </a:xfrm>
          <a:prstGeom prst="rect">
            <a:avLst/>
          </a:prstGeom>
        </p:spPr>
      </p:pic>
      <p:sp>
        <p:nvSpPr>
          <p:cNvPr id="9" name="标题 1"/>
          <p:cNvSpPr>
            <a:spLocks noGrp="1"/>
          </p:cNvSpPr>
          <p:nvPr>
            <p:ph type="title" hasCustomPrompt="1"/>
          </p:nvPr>
        </p:nvSpPr>
        <p:spPr>
          <a:xfrm>
            <a:off x="795247" y="182865"/>
            <a:ext cx="2236510" cy="646331"/>
          </a:xfrm>
        </p:spPr>
        <p:txBody>
          <a:bodyPr vert="horz" wrap="none">
            <a:spAutoFit/>
          </a:bodyPr>
          <a:lstStyle>
            <a:lvl1pPr algn="l">
              <a:defRPr sz="4000">
                <a:solidFill>
                  <a:srgbClr val="C67952"/>
                </a:solidFill>
              </a:defRPr>
            </a:lvl1pPr>
          </a:lstStyle>
          <a:p>
            <a:r>
              <a:rPr lang="zh-CN" altLang="en-US"/>
              <a:t>编辑标题</a:t>
            </a:r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543" y="182865"/>
            <a:ext cx="528637" cy="721416"/>
          </a:xfrm>
          <a:prstGeom prst="rect">
            <a:avLst/>
          </a:prstGeom>
        </p:spPr>
      </p:pic>
    </p:spTree>
  </p:cSld>
  <p:clrMapOvr>
    <a:masterClrMapping/>
  </p:clrMapOvr>
  <p:transition/>
  <p:hf sldNum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752FCE5E-12A1-4E57-B9D0-2702D65E4166}" type="datetimeFigureOut">
              <a:rPr lang="zh-CN" altLang="en-US" smtClean="0"/>
              <a:t>2025/3/8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9DF31F0D-5A1A-4A3C-91BA-83039FE17B2D}" type="datetimeFigureOut">
              <a:rPr lang="zh-CN" altLang="en-US" smtClean="0"/>
              <a:t>2025/3/8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37762ADE-D277-4323-9384-6C93E50BB179}" type="datetimeFigureOut">
              <a:rPr lang="zh-CN" altLang="en-US" smtClean="0"/>
              <a:t>2025/3/8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6ED5D6AC-3FA6-4F10-9BF4-70533E17A5B2}" type="datetimeFigureOut">
              <a:rPr lang="zh-CN" altLang="en-US" smtClean="0"/>
              <a:t>2025/3/8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pic>
        <p:nvPicPr>
          <p:cNvPr id="5" name="墨迹 6">
            <a:extLst>
              <a:ext uri="{FF2B5EF4-FFF2-40B4-BE49-F238E27FC236}">
                <a16:creationId xmlns:a16="http://schemas.microsoft.com/office/drawing/2014/main" id="{6EBBEC50-721B-9297-DE8C-65115C350AC0}"/>
              </a:ext>
            </a:extLst>
          </p:cNvPr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86677" y="471795"/>
            <a:ext cx="36000" cy="162000"/>
          </a:xfrm>
          <a:prstGeom prst="rect">
            <a:avLst/>
          </a:prstGeom>
        </p:spPr>
      </p:pic>
      <p:sp>
        <p:nvSpPr>
          <p:cNvPr id="6" name="TextBox 4">
            <a:extLst>
              <a:ext uri="{FF2B5EF4-FFF2-40B4-BE49-F238E27FC236}">
                <a16:creationId xmlns:a16="http://schemas.microsoft.com/office/drawing/2014/main" id="{EB684C7E-20A7-9694-F2D4-694B922B40F4}"/>
              </a:ext>
            </a:extLst>
          </p:cNvPr>
          <p:cNvSpPr txBox="1"/>
          <p:nvPr/>
        </p:nvSpPr>
        <p:spPr>
          <a:xfrm>
            <a:off x="270030" y="4948014"/>
            <a:ext cx="453650" cy="149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行业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http://www.freeppt7.com/hangye/</a:t>
            </a:r>
          </a:p>
        </p:txBody>
      </p:sp>
      <p:sp>
        <p:nvSpPr>
          <p:cNvPr id="7" name="TextBox 8"/>
          <p:cNvSpPr txBox="1"/>
          <p:nvPr/>
        </p:nvSpPr>
        <p:spPr>
          <a:xfrm>
            <a:off x="8873970" y="0"/>
            <a:ext cx="54006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行业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PPT</a:t>
            </a: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模板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http://www.freeppt7.com/hangye/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13C73B5B-6A84-4ABC-8938-9D7D166914E9}" type="datetimeFigureOut">
              <a:rPr lang="zh-CN" altLang="en-US" smtClean="0"/>
              <a:t>2025/3/8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defRPr>
            </a:lvl1pPr>
          </a:lstStyle>
          <a:p>
            <a:fld id="{BB8137CA-D131-4EF6-9B14-D9F7E276C745}" type="datetimeFigureOut">
              <a:rPr lang="zh-CN" altLang="en-US" smtClean="0"/>
              <a:pPr/>
              <a:t>2025/3/8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defRPr>
            </a:lvl1pPr>
          </a:lstStyle>
          <a:p>
            <a:fld id="{F7755A1B-FC52-483B-B683-58CCB797846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87" r:id="rId5"/>
    <p:sldLayoutId id="2147483686" r:id="rId6"/>
    <p:sldLayoutId id="2147483685" r:id="rId7"/>
    <p:sldLayoutId id="2147483684" r:id="rId8"/>
    <p:sldLayoutId id="2147483683" r:id="rId9"/>
    <p:sldLayoutId id="2147483682" r:id="rId10"/>
    <p:sldLayoutId id="2147483681" r:id="rId11"/>
    <p:sldLayoutId id="2147483680" r:id="rId12"/>
    <p:sldLayoutId id="2147483679" r:id="rId13"/>
    <p:sldLayoutId id="2147483653" r:id="rId14"/>
    <p:sldLayoutId id="2147483688" r:id="rId15"/>
  </p:sldLayoutIdLst>
  <p:transition/>
  <p:hf sldNum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华文新魏" panose="02010800040101010101" pitchFamily="2" charset="-122"/>
          <a:ea typeface="华文新魏" panose="02010800040101010101" pitchFamily="2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华文新魏" panose="02010800040101010101" pitchFamily="2" charset="-122"/>
          <a:ea typeface="华文新魏" panose="02010800040101010101" pitchFamily="2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文新魏" panose="02010800040101010101" pitchFamily="2" charset="-122"/>
          <a:ea typeface="华文新魏" panose="02010800040101010101" pitchFamily="2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华文新魏" panose="02010800040101010101" pitchFamily="2" charset="-122"/>
          <a:ea typeface="华文新魏" panose="02010800040101010101" pitchFamily="2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华文新魏" panose="02010800040101010101" pitchFamily="2" charset="-122"/>
          <a:ea typeface="华文新魏" panose="02010800040101010101" pitchFamily="2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华文新魏" panose="02010800040101010101" pitchFamily="2" charset="-122"/>
          <a:ea typeface="华文新魏" panose="0201080004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76" r:id="rId2"/>
    <p:sldLayoutId id="2147483677" r:id="rId3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freeppt7_com" TargetMode="External"/><Relationship Id="rId13" Type="http://schemas.openxmlformats.org/officeDocument/2006/relationships/hyperlink" Target="https://www.freeppt7.com/" TargetMode="External"/><Relationship Id="rId3" Type="http://schemas.openxmlformats.org/officeDocument/2006/relationships/image" Target="../media/image14.png"/><Relationship Id="rId7" Type="http://schemas.openxmlformats.org/officeDocument/2006/relationships/image" Target="../media/image16.png"/><Relationship Id="rId12" Type="http://schemas.openxmlformats.org/officeDocument/2006/relationships/hyperlink" Target="https://www.freeppt7.com/ggslide-school/" TargetMode="External"/><Relationship Id="rId2" Type="http://schemas.openxmlformats.org/officeDocument/2006/relationships/hyperlink" Target="https://www.facebook.com/freeppt7/" TargetMode="External"/><Relationship Id="rId1" Type="http://schemas.openxmlformats.org/officeDocument/2006/relationships/slideLayout" Target="../slideLayouts/slideLayout15.xml"/><Relationship Id="rId6" Type="http://schemas.openxmlformats.org/officeDocument/2006/relationships/hyperlink" Target="https://www.youtube.com/@Slidestemplatesfree" TargetMode="External"/><Relationship Id="rId11" Type="http://schemas.openxmlformats.org/officeDocument/2006/relationships/image" Target="../media/image18.png"/><Relationship Id="rId5" Type="http://schemas.openxmlformats.org/officeDocument/2006/relationships/image" Target="../media/image15.png"/><Relationship Id="rId10" Type="http://schemas.openxmlformats.org/officeDocument/2006/relationships/hyperlink" Target="https://www.linkedin.com/in/liu-kaiwei-b180991a9/" TargetMode="External"/><Relationship Id="rId4" Type="http://schemas.openxmlformats.org/officeDocument/2006/relationships/hyperlink" Target="https://www.instagram.com/slidesfree/" TargetMode="External"/><Relationship Id="rId9" Type="http://schemas.openxmlformats.org/officeDocument/2006/relationships/image" Target="../media/image17.png"/><Relationship Id="rId14" Type="http://schemas.openxmlformats.org/officeDocument/2006/relationships/hyperlink" Target="http://www.freeppt7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43449" y="3238243"/>
            <a:ext cx="635000" cy="204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4000">
        <p14:ripple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dur="175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4">
            <a:extLst>
              <a:ext uri="{FF2B5EF4-FFF2-40B4-BE49-F238E27FC236}">
                <a16:creationId xmlns:a16="http://schemas.microsoft.com/office/drawing/2014/main" id="{EB684C7E-20A7-9694-F2D4-694B922B40F4}"/>
              </a:ext>
            </a:extLst>
          </p:cNvPr>
          <p:cNvSpPr txBox="1"/>
          <p:nvPr/>
        </p:nvSpPr>
        <p:spPr>
          <a:xfrm>
            <a:off x="0" y="5"/>
            <a:ext cx="604867" cy="127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sz="133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行业</a:t>
            </a:r>
            <a:r>
              <a:rPr lang="en-US" altLang="zh-CN" sz="133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33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lang="en-US" altLang="zh-CN" sz="133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http://www.freeppt7.com/hangye/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4000">
        <p:split orient="vert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4000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/>
          <p:cNvPicPr>
            <a:picLocks noChangeAspect="1"/>
          </p:cNvPicPr>
          <p:nvPr/>
        </p:nvPicPr>
        <p:blipFill>
          <a:blip r:embed="rId3" cstate="screen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" y="707801"/>
            <a:ext cx="1447210" cy="3949935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4" cstate="screen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11164412" y="1884139"/>
            <a:ext cx="1027587" cy="2643188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5" cstate="screen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/>
          <a:stretch>
            <a:fillRect/>
          </a:stretch>
        </p:blipFill>
        <p:spPr>
          <a:xfrm flipH="1">
            <a:off x="10966818" y="4374927"/>
            <a:ext cx="1027586" cy="1426609"/>
          </a:xfrm>
          <a:prstGeom prst="rect">
            <a:avLst/>
          </a:prstGeom>
        </p:spPr>
      </p:pic>
    </p:spTree>
  </p:cSld>
  <p:clrMapOvr>
    <a:masterClrMapping/>
  </p:clrMapOvr>
  <p:transition spd="slow" advTm="400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dur="155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5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55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55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dur="114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146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146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146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dur="135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35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35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5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4000">
        <p14:glitter dir="d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4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4000">
        <p15:prstTrans prst="prestige"/>
      </p:transition>
    </mc:Choice>
    <mc:Fallback xmlns:p159="http://schemas.microsoft.com/office/powerpoint/2015/09/main" xmlns:p14="http://schemas.microsoft.com/office/powerpoint/2010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4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6E43E27-F1B0-02E8-1946-73FF63AFFE33}"/>
              </a:ext>
            </a:extLst>
          </p:cNvPr>
          <p:cNvGrpSpPr/>
          <p:nvPr/>
        </p:nvGrpSpPr>
        <p:grpSpPr>
          <a:xfrm>
            <a:off x="1659925" y="1576395"/>
            <a:ext cx="8872151" cy="3560070"/>
            <a:chOff x="1659925" y="1622451"/>
            <a:chExt cx="8872151" cy="356007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D85D155-BED2-ACEB-3769-8DCFF91CDB3A}"/>
                </a:ext>
              </a:extLst>
            </p:cNvPr>
            <p:cNvSpPr txBox="1"/>
            <p:nvPr/>
          </p:nvSpPr>
          <p:spPr>
            <a:xfrm>
              <a:off x="1659925" y="1622451"/>
              <a:ext cx="8872151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We respect your valuable time with </a:t>
              </a:r>
              <a:r>
                <a:rPr kumimoji="0" lang="en-US" altLang="zh-CN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freeppt7</a:t>
              </a: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!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If you have any questions, please reach us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45DEF97-E3F3-DD1E-C544-B2026124D939}"/>
                </a:ext>
              </a:extLst>
            </p:cNvPr>
            <p:cNvGrpSpPr/>
            <p:nvPr/>
          </p:nvGrpSpPr>
          <p:grpSpPr>
            <a:xfrm>
              <a:off x="4744357" y="2961726"/>
              <a:ext cx="2878228" cy="444237"/>
              <a:chOff x="3649099" y="2657323"/>
              <a:chExt cx="4767227" cy="735794"/>
            </a:xfrm>
          </p:grpSpPr>
          <p:pic>
            <p:nvPicPr>
              <p:cNvPr id="8" name="Picture 4" descr="Facebook icon circle Logo PNG Vector (EPS) Free Download">
                <a:hlinkClick r:id="rId2"/>
                <a:extLst>
                  <a:ext uri="{FF2B5EF4-FFF2-40B4-BE49-F238E27FC236}">
                    <a16:creationId xmlns:a16="http://schemas.microsoft.com/office/drawing/2014/main" id="{602876B6-B1F8-A41A-F81C-A10A3E7EDB9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49099" y="2657323"/>
                <a:ext cx="730592" cy="7305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6" descr="Instagram Logo Icon Png #96303 - Free Icons Library">
                <a:hlinkClick r:id="rId4"/>
                <a:extLst>
                  <a:ext uri="{FF2B5EF4-FFF2-40B4-BE49-F238E27FC236}">
                    <a16:creationId xmlns:a16="http://schemas.microsoft.com/office/drawing/2014/main" id="{6041D0AE-538D-F0DF-C0B2-6B86D00F12F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0569" y="2657323"/>
                <a:ext cx="730592" cy="7211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8" descr="Youtube PNG images free download">
                <a:hlinkClick r:id="rId6"/>
                <a:extLst>
                  <a:ext uri="{FF2B5EF4-FFF2-40B4-BE49-F238E27FC236}">
                    <a16:creationId xmlns:a16="http://schemas.microsoft.com/office/drawing/2014/main" id="{6D36331A-0349-69CC-F35A-C6E152B11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77912" y="2671927"/>
                <a:ext cx="1019843" cy="7211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10" descr="Download Twitter Logo Png Transparent Background - Logo Twitter Png PNG  Image with No Background - PNGkey.com">
                <a:hlinkClick r:id="rId8"/>
                <a:extLst>
                  <a:ext uri="{FF2B5EF4-FFF2-40B4-BE49-F238E27FC236}">
                    <a16:creationId xmlns:a16="http://schemas.microsoft.com/office/drawing/2014/main" id="{DEFC2ED4-7A85-4B63-AA58-3742E8C4C6F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47455" y="2671928"/>
                <a:ext cx="715988" cy="7159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12" descr="LinkedIn Logo – Free PNG format download (2022)">
                <a:hlinkClick r:id="rId10"/>
                <a:extLst>
                  <a:ext uri="{FF2B5EF4-FFF2-40B4-BE49-F238E27FC236}">
                    <a16:creationId xmlns:a16="http://schemas.microsoft.com/office/drawing/2014/main" id="{6305F8BE-4A1B-D495-8890-5153C8455B0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22895" y="2663501"/>
                <a:ext cx="1293431" cy="72755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923B166-2FB1-3537-5651-CEDA59A06144}"/>
                </a:ext>
              </a:extLst>
            </p:cNvPr>
            <p:cNvSpPr/>
            <p:nvPr/>
          </p:nvSpPr>
          <p:spPr>
            <a:xfrm>
              <a:off x="2668859" y="4659301"/>
              <a:ext cx="6854283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CREDIT:</a:t>
              </a: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 Freeppt7.com created this PowerPoint template.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Let this slide be kept for attribution.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CD92F99-F9BB-4F0B-8C48-7B2315895202}"/>
                </a:ext>
              </a:extLst>
            </p:cNvPr>
            <p:cNvSpPr/>
            <p:nvPr/>
          </p:nvSpPr>
          <p:spPr>
            <a:xfrm>
              <a:off x="2129246" y="4098910"/>
              <a:ext cx="82557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Do you have a design request, please visit our </a:t>
              </a:r>
              <a:r>
                <a:rPr kumimoji="0" lang="en-US" b="1" i="0" u="sng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  <a:hlinkClick r:id="rId1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redesign</a:t>
              </a: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 page.</a:t>
              </a:r>
            </a:p>
          </p:txBody>
        </p:sp>
      </p:grpSp>
      <p:sp>
        <p:nvSpPr>
          <p:cNvPr id="13" name="TextBox 3">
            <a:hlinkClick r:id="rId13"/>
            <a:extLst>
              <a:ext uri="{FF2B5EF4-FFF2-40B4-BE49-F238E27FC236}">
                <a16:creationId xmlns:a16="http://schemas.microsoft.com/office/drawing/2014/main" id="{BD3C2092-DA25-3AA4-C25B-983997217607}"/>
              </a:ext>
            </a:extLst>
          </p:cNvPr>
          <p:cNvSpPr txBox="1"/>
          <p:nvPr/>
        </p:nvSpPr>
        <p:spPr>
          <a:xfrm>
            <a:off x="3672301" y="5669848"/>
            <a:ext cx="5169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cs typeface="Arial" panose="020B0604020202020204" pitchFamily="34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www.freeppt7.com</a:t>
            </a:r>
            <a:endParaRPr lang="ko-KR" altLang="en-US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9658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1.7601 Service Pack 1"/>
  <p:tag name="AS_RELEASE_DATE" val="2022.11.14"/>
  <p:tag name="AS_TITLE" val="Aspose.Slides for .NET 4.0 Client Profile"/>
  <p:tag name="AS_VERSION" val="22.11"/>
  <p:tag name="ISPRING_FIRST_PUBLISH" val="1"/>
  <p:tag name="ISPRING_PRESENTATION_TITLE" val="PowerPoint 演示文稿"/>
</p:tagLst>
</file>

<file path=ppt/theme/theme1.xml><?xml version="1.0" encoding="utf-8"?>
<a:theme xmlns:a="http://schemas.openxmlformats.org/drawingml/2006/main" name="www.freeppt7.com">
  <a:themeElements>
    <a:clrScheme name="自定义 279">
      <a:dk1>
        <a:srgbClr val="C07952"/>
      </a:dk1>
      <a:lt1>
        <a:sysClr val="window" lastClr="FFFFFF"/>
      </a:lt1>
      <a:dk2>
        <a:srgbClr val="44546A"/>
      </a:dk2>
      <a:lt2>
        <a:srgbClr val="E7E6E6"/>
      </a:lt2>
      <a:accent1>
        <a:srgbClr val="94C8F0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字魂86号-杨任东楷书">
      <a:majorFont>
        <a:latin typeface="字魂86号-杨任东楷书"/>
        <a:ea typeface="字魂86号-杨任东楷书"/>
        <a:cs typeface="Arial"/>
      </a:majorFont>
      <a:minorFont>
        <a:latin typeface="字魂86号-杨任东楷书"/>
        <a:ea typeface="字魂86号-杨任东楷书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alpha val="51000"/>
          </a:schemeClr>
        </a:solidFill>
        <a:ln>
          <a:noFill/>
        </a:ln>
      </a:spPr>
      <a:bodyPr rtlCol="0" anchor="ctr"/>
      <a:lstStyle>
        <a:defPPr algn="ctr">
          <a:defRPr sz="28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宋体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宋体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等线 Light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等线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</Template>
  <TotalTime>10</TotalTime>
  <Words>77</Words>
  <Application>Microsoft Office PowerPoint</Application>
  <PresentationFormat>宽屏</PresentationFormat>
  <Paragraphs>8</Paragraphs>
  <Slides>6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等线</vt:lpstr>
      <vt:lpstr>华文新魏</vt:lpstr>
      <vt:lpstr>微软雅黑</vt:lpstr>
      <vt:lpstr>Arial</vt:lpstr>
      <vt:lpstr>MS Reference Sans Serif</vt:lpstr>
      <vt:lpstr>www.freeppt7.com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www.freeppt7.com</Manager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海边女孩</dc:title>
  <dc:creator>www.freeppt7.com</dc:creator>
  <cp:keywords>www.freeppt7.com</cp:keywords>
  <dc:description>www.freeppt7.com</dc:description>
  <cp:lastModifiedBy>Kaiweiliu9209@outlook.com</cp:lastModifiedBy>
  <cp:revision>67</cp:revision>
  <dcterms:created xsi:type="dcterms:W3CDTF">2019-03-13T05:38:00Z</dcterms:created>
  <dcterms:modified xsi:type="dcterms:W3CDTF">2025-03-08T12:38:57Z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93C9AF6F5FB24CEB9226A20E27599942_12</vt:lpwstr>
  </property>
  <property fmtid="{D5CDD505-2E9C-101B-9397-08002B2CF9AE}" pid="3" name="KSOProductBuildVer">
    <vt:lpwstr>2052-12.1.0.16729</vt:lpwstr>
  </property>
</Properties>
</file>