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42"/>
  </p:notesMasterIdLst>
  <p:sldIdLst>
    <p:sldId id="284" r:id="rId3"/>
    <p:sldId id="257" r:id="rId4"/>
    <p:sldId id="258" r:id="rId5"/>
    <p:sldId id="289" r:id="rId6"/>
    <p:sldId id="290" r:id="rId7"/>
    <p:sldId id="292" r:id="rId8"/>
    <p:sldId id="325" r:id="rId9"/>
    <p:sldId id="291" r:id="rId10"/>
    <p:sldId id="293" r:id="rId11"/>
    <p:sldId id="294" r:id="rId12"/>
    <p:sldId id="295" r:id="rId13"/>
    <p:sldId id="28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286" r:id="rId24"/>
    <p:sldId id="307" r:id="rId25"/>
    <p:sldId id="308" r:id="rId26"/>
    <p:sldId id="309" r:id="rId27"/>
    <p:sldId id="310" r:id="rId28"/>
    <p:sldId id="311" r:id="rId29"/>
    <p:sldId id="313" r:id="rId30"/>
    <p:sldId id="314" r:id="rId31"/>
    <p:sldId id="315" r:id="rId32"/>
    <p:sldId id="316" r:id="rId33"/>
    <p:sldId id="317" r:id="rId34"/>
    <p:sldId id="287" r:id="rId35"/>
    <p:sldId id="319" r:id="rId36"/>
    <p:sldId id="320" r:id="rId37"/>
    <p:sldId id="321" r:id="rId38"/>
    <p:sldId id="322" r:id="rId39"/>
    <p:sldId id="326" r:id="rId40"/>
    <p:sldId id="327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576"/>
    <a:srgbClr val="102A52"/>
    <a:srgbClr val="66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1" autoAdjust="0"/>
    <p:restoredTop sz="95554" autoAdjust="0"/>
  </p:normalViewPr>
  <p:slideViewPr>
    <p:cSldViewPr showGuides="1">
      <p:cViewPr varScale="1">
        <p:scale>
          <a:sx n="75" d="100"/>
          <a:sy n="75" d="100"/>
        </p:scale>
        <p:origin x="63" y="4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E457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3B-44C0-84FF-934FA64A44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3B-44C0-84FF-934FA64A44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3B-44C0-84FF-934FA64A44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3B-44C0-84FF-934FA64A442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9-4C88-B3D0-67161BAC51A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66A2C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9-4C88-B3D0-67161BAC5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790720"/>
        <c:axId val="217796608"/>
      </c:barChart>
      <c:catAx>
        <c:axId val="21779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zh-CN"/>
          </a:p>
        </c:txPr>
        <c:crossAx val="217796608"/>
        <c:crosses val="autoZero"/>
        <c:auto val="1"/>
        <c:lblAlgn val="ctr"/>
        <c:lblOffset val="100"/>
        <c:noMultiLvlLbl val="0"/>
      </c:catAx>
      <c:valAx>
        <c:axId val="217796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7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房地产开发投资完成累计值（万亿元）</c:v>
                </c:pt>
              </c:strCache>
            </c:strRef>
          </c:tx>
          <c:spPr>
            <a:gradFill>
              <a:gsLst>
                <a:gs pos="0">
                  <a:srgbClr val="767FF6"/>
                </a:gs>
                <a:gs pos="100000">
                  <a:srgbClr val="1F2EF1"/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5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D2-4E66-A855-A49B7109D37B}"/>
              </c:ext>
            </c:extLst>
          </c:dPt>
          <c:dPt>
            <c:idx val="1"/>
            <c:invertIfNegative val="0"/>
            <c:bubble3D val="0"/>
            <c:spPr>
              <a:solidFill>
                <a:srgbClr val="66A2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D2-4E66-A855-A49B7109D37B}"/>
              </c:ext>
            </c:extLst>
          </c:dPt>
          <c:dPt>
            <c:idx val="2"/>
            <c:invertIfNegative val="0"/>
            <c:bubble3D val="0"/>
            <c:spPr>
              <a:solidFill>
                <a:srgbClr val="0E45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D2-4E66-A855-A49B7109D37B}"/>
              </c:ext>
            </c:extLst>
          </c:dPt>
          <c:dPt>
            <c:idx val="3"/>
            <c:invertIfNegative val="0"/>
            <c:bubble3D val="0"/>
            <c:spPr>
              <a:solidFill>
                <a:srgbClr val="66A2C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D2-4E66-A855-A49B7109D37B}"/>
              </c:ext>
            </c:extLst>
          </c:dPt>
          <c:dPt>
            <c:idx val="4"/>
            <c:invertIfNegative val="0"/>
            <c:bubble3D val="0"/>
            <c:spPr>
              <a:solidFill>
                <a:srgbClr val="0E457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4D2-4E66-A855-A49B7109D37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latin typeface="阿里巴巴普惠体 Medium" pitchFamily="18" charset="-122"/>
                        <a:ea typeface="阿里巴巴普惠体 Medium" pitchFamily="18" charset="-122"/>
                      </a:rPr>
                      <a:t>10.26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4D2-4E66-A855-A49B7109D3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>
                        <a:latin typeface="阿里巴巴普惠体 Medium" pitchFamily="18" charset="-122"/>
                        <a:ea typeface="阿里巴巴普惠体 Medium" pitchFamily="18" charset="-122"/>
                      </a:rPr>
                      <a:t>10.98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4D2-4E66-A855-A49B7109D3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>
                        <a:latin typeface="阿里巴巴普惠体 Medium" pitchFamily="18" charset="-122"/>
                        <a:ea typeface="阿里巴巴普惠体 Medium" pitchFamily="18" charset="-122"/>
                      </a:rPr>
                      <a:t>12.03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4D2-4E66-A855-A49B7109D3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>
                        <a:latin typeface="阿里巴巴普惠体 Medium" pitchFamily="18" charset="-122"/>
                        <a:ea typeface="阿里巴巴普惠体 Medium" pitchFamily="18" charset="-122"/>
                      </a:rPr>
                      <a:t>13.22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4D2-4E66-A855-A49B7109D3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latin typeface="阿里巴巴普惠体 Medium" pitchFamily="18" charset="-122"/>
                        <a:ea typeface="阿里巴巴普惠体 Medium" pitchFamily="18" charset="-122"/>
                      </a:rPr>
                      <a:t>14.14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4D2-4E66-A855-A49B7109D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Normal" panose="020B0400000000000000" pitchFamily="34" charset="-122"/>
                    <a:ea typeface="思源黑体 CN Medium" panose="020B06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2018Y</c:v>
                </c:pt>
                <c:pt idx="1">
                  <c:v>2019Y</c:v>
                </c:pt>
                <c:pt idx="2">
                  <c:v>2020Y</c:v>
                </c:pt>
                <c:pt idx="3">
                  <c:v>2021Y</c:v>
                </c:pt>
                <c:pt idx="4">
                  <c:v>2022Y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10.26</c:v>
                </c:pt>
                <c:pt idx="1">
                  <c:v>10.98</c:v>
                </c:pt>
                <c:pt idx="2">
                  <c:v>12.03</c:v>
                </c:pt>
                <c:pt idx="3">
                  <c:v>13.22</c:v>
                </c:pt>
                <c:pt idx="4">
                  <c:v>14.14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D2-4E66-A855-A49B7109D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27"/>
        <c:axId val="427511808"/>
        <c:axId val="427513344"/>
      </c:barChart>
      <c:catAx>
        <c:axId val="4275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zh-CN"/>
          </a:p>
        </c:txPr>
        <c:crossAx val="427513344"/>
        <c:crosses val="autoZero"/>
        <c:auto val="1"/>
        <c:lblAlgn val="ctr"/>
        <c:lblOffset val="100"/>
        <c:noMultiLvlLbl val="0"/>
      </c:catAx>
      <c:valAx>
        <c:axId val="427513344"/>
        <c:scaling>
          <c:orientation val="minMax"/>
        </c:scaling>
        <c:delete val="1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751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8753463362115"/>
          <c:y val="5.1500562146884067E-2"/>
          <c:w val="0.57224896939737924"/>
          <c:h val="0.85837345409606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97-4B8B-A0EF-F60CEBDFD19F}"/>
              </c:ext>
            </c:extLst>
          </c:dPt>
          <c:dPt>
            <c:idx val="1"/>
            <c:bubble3D val="0"/>
            <c:spPr>
              <a:solidFill>
                <a:srgbClr val="0E4576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97-4B8B-A0EF-F60CEBDFD19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97-4B8B-A0EF-F60CEBDFD19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997-4B8B-A0EF-F60CEBDFD19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97-4B8B-A0EF-F60CEBDF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8753463362115"/>
          <c:y val="5.1500562146884067E-2"/>
          <c:w val="0.57224896939737924"/>
          <c:h val="0.85837345409606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FF-4C3E-B6A1-D143EB1A7487}"/>
              </c:ext>
            </c:extLst>
          </c:dPt>
          <c:dPt>
            <c:idx val="1"/>
            <c:bubble3D val="0"/>
            <c:spPr>
              <a:solidFill>
                <a:srgbClr val="0E4576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FF-4C3E-B6A1-D143EB1A748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FF-4C3E-B6A1-D143EB1A748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FF-4C3E-B6A1-D143EB1A748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FF-4C3E-B6A1-D143EB1A7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8753463362115"/>
          <c:y val="5.1500562146884067E-2"/>
          <c:w val="0.57224896939737924"/>
          <c:h val="0.85837345409606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66A2C6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38-4EFD-AD1A-EC647EFD4A7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38-4EFD-AD1A-EC647EFD4A7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38-4EFD-AD1A-EC647EFD4A70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190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38-4EFD-AD1A-EC647EFD4A70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38-4EFD-AD1A-EC647EFD4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3597B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rgbClr val="0E4576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63-482C-9182-D8801236911B}"/>
              </c:ext>
            </c:extLst>
          </c:dPt>
          <c:dPt>
            <c:idx val="1"/>
            <c:bubble3D val="0"/>
            <c:spPr>
              <a:solidFill>
                <a:srgbClr val="66A2C6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63-482C-9182-D8801236911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3-482C-9182-D88012369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pitchFamily="34" charset="0"/>
          <a:sym typeface="Calibri" panose="020F0502020204030204" pitchFamily="34" charset="0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E262-E81F-4A5F-B8FC-A8939812B874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8FC6-D0AF-4629-8EDB-A98433432F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5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F8FC6-D0AF-4629-8EDB-A98433432F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19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E24B5-153F-49DD-8DC2-609C5B5A8142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05742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D14B8-E205-4AB7-B5A1-58D71EC139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55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99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97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87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253129" y="980728"/>
            <a:ext cx="11665296" cy="0"/>
          </a:xfrm>
          <a:prstGeom prst="line">
            <a:avLst/>
          </a:prstGeom>
          <a:ln>
            <a:solidFill>
              <a:srgbClr val="0E4576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372431" y="371294"/>
            <a:ext cx="551351" cy="393410"/>
            <a:chOff x="407368" y="260648"/>
            <a:chExt cx="706418" cy="504056"/>
          </a:xfr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" name="燕尾形 4"/>
            <p:cNvSpPr/>
            <p:nvPr/>
          </p:nvSpPr>
          <p:spPr>
            <a:xfrm>
              <a:off x="407368" y="260648"/>
              <a:ext cx="378042" cy="504056"/>
            </a:xfrm>
            <a:prstGeom prst="chevron">
              <a:avLst/>
            </a:prstGeom>
            <a:solidFill>
              <a:srgbClr val="0E4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735744" y="260648"/>
              <a:ext cx="378042" cy="504056"/>
            </a:xfrm>
            <a:prstGeom prst="chevron">
              <a:avLst/>
            </a:prstGeom>
            <a:solidFill>
              <a:srgbClr val="66A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41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45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17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 userDrawn="1"/>
        </p:nvCxnSpPr>
        <p:spPr>
          <a:xfrm>
            <a:off x="253129" y="908720"/>
            <a:ext cx="11665296" cy="0"/>
          </a:xfrm>
          <a:prstGeom prst="line">
            <a:avLst/>
          </a:prstGeom>
          <a:ln>
            <a:solidFill>
              <a:srgbClr val="0E4576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372431" y="371294"/>
            <a:ext cx="551351" cy="393410"/>
            <a:chOff x="407368" y="260648"/>
            <a:chExt cx="706418" cy="504056"/>
          </a:xfrm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18" name="燕尾形 17"/>
            <p:cNvSpPr/>
            <p:nvPr/>
          </p:nvSpPr>
          <p:spPr>
            <a:xfrm>
              <a:off x="407368" y="260648"/>
              <a:ext cx="378042" cy="504056"/>
            </a:xfrm>
            <a:prstGeom prst="chevron">
              <a:avLst/>
            </a:prstGeom>
            <a:solidFill>
              <a:srgbClr val="0E4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735744" y="260648"/>
              <a:ext cx="378042" cy="504056"/>
            </a:xfrm>
            <a:prstGeom prst="chevron">
              <a:avLst/>
            </a:prstGeom>
            <a:solidFill>
              <a:srgbClr val="66A2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71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3931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1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0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8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5" r:id="rId4"/>
    <p:sldLayoutId id="2147483657" r:id="rId5"/>
    <p:sldLayoutId id="2147483658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49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"/>
            <a:ext cx="12192000" cy="6872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0E4576"/>
              </a:gs>
              <a:gs pos="100000">
                <a:srgbClr val="102A5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H="1" flipV="1">
            <a:off x="7112473" y="0"/>
            <a:ext cx="5591947" cy="687206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V="1">
            <a:off x="2836721" y="2"/>
            <a:ext cx="5591947" cy="685799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gradFill flip="none" rotWithShape="1">
            <a:gsLst>
              <a:gs pos="43000">
                <a:srgbClr val="0E4576">
                  <a:alpha val="0"/>
                </a:srgbClr>
              </a:gs>
              <a:gs pos="100000">
                <a:srgbClr val="0E4576">
                  <a:alpha val="6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4057009"/>
            <a:ext cx="1389019" cy="2866150"/>
            <a:chOff x="0" y="3527977"/>
            <a:chExt cx="1645402" cy="3395182"/>
          </a:xfrm>
        </p:grpSpPr>
        <p:sp>
          <p:nvSpPr>
            <p:cNvPr id="10" name="等腰三角形 9"/>
            <p:cNvSpPr/>
            <p:nvPr/>
          </p:nvSpPr>
          <p:spPr>
            <a:xfrm>
              <a:off x="0" y="3527977"/>
              <a:ext cx="1645402" cy="3330023"/>
            </a:xfrm>
            <a:prstGeom prst="triangle">
              <a:avLst>
                <a:gd name="adj" fmla="val 0"/>
              </a:avLst>
            </a:prstGeom>
            <a:solidFill>
              <a:srgbClr val="66A2C6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3784248" flipV="1">
              <a:off x="-638763" y="5357336"/>
              <a:ext cx="3085926" cy="45719"/>
            </a:xfrm>
            <a:prstGeom prst="ellipse">
              <a:avLst/>
            </a:prstGeom>
            <a:gradFill>
              <a:gsLst>
                <a:gs pos="50000">
                  <a:srgbClr val="66A2C6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461028" y="5733204"/>
            <a:ext cx="1538629" cy="288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102A52"/>
                </a:solidFill>
                <a:latin typeface="阿里巴巴普惠体 Medium" pitchFamily="18" charset="-122"/>
                <a:ea typeface="阿里巴巴普惠体 Medium" pitchFamily="18" charset="-122"/>
              </a:rPr>
              <a:t>FREEPPT7.COM</a:t>
            </a:r>
            <a:endParaRPr lang="zh-CN" altLang="en-US" sz="1200" dirty="0">
              <a:solidFill>
                <a:srgbClr val="102A52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41843" y="1268760"/>
            <a:ext cx="523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rPr>
              <a:t>COMPANY PROFILE</a:t>
            </a:r>
            <a:endParaRPr lang="zh-CN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0233" y="442441"/>
            <a:ext cx="1793045" cy="523220"/>
            <a:chOff x="607076" y="536702"/>
            <a:chExt cx="1793045" cy="523220"/>
          </a:xfrm>
        </p:grpSpPr>
        <p:sp>
          <p:nvSpPr>
            <p:cNvPr id="22" name="文本框 21"/>
            <p:cNvSpPr txBox="1"/>
            <p:nvPr/>
          </p:nvSpPr>
          <p:spPr>
            <a:xfrm>
              <a:off x="1083290" y="536702"/>
              <a:ext cx="13168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LOGO</a:t>
              </a:r>
              <a:endParaRPr lang="zh-CN" altLang="en-US" sz="28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07076" y="603755"/>
              <a:ext cx="401738" cy="397511"/>
              <a:chOff x="607076" y="603755"/>
              <a:chExt cx="401738" cy="39751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07076" y="603755"/>
                <a:ext cx="364886" cy="36488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80779" y="873231"/>
                <a:ext cx="128035" cy="128035"/>
              </a:xfrm>
              <a:prstGeom prst="ellipse">
                <a:avLst/>
              </a:prstGeom>
              <a:solidFill>
                <a:srgbClr val="66A2C6"/>
              </a:solidFill>
              <a:ln w="38100">
                <a:solidFill>
                  <a:schemeClr val="bg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418139" y="5517234"/>
            <a:ext cx="2648004" cy="1345759"/>
            <a:chOff x="4005010" y="5517232"/>
            <a:chExt cx="2648004" cy="1345759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932942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611620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90298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4968976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4647654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326332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005010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任意多边形 43"/>
          <p:cNvSpPr/>
          <p:nvPr/>
        </p:nvSpPr>
        <p:spPr>
          <a:xfrm flipV="1">
            <a:off x="2839002" y="2"/>
            <a:ext cx="5591947" cy="685799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gradFill flip="none" rotWithShape="1">
            <a:gsLst>
              <a:gs pos="88000">
                <a:srgbClr val="66A2C6">
                  <a:alpha val="0"/>
                </a:srgbClr>
              </a:gs>
              <a:gs pos="100000">
                <a:srgbClr val="66A2C6">
                  <a:alpha val="76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1" name="组合 40"/>
          <p:cNvGrpSpPr/>
          <p:nvPr/>
        </p:nvGrpSpPr>
        <p:grpSpPr>
          <a:xfrm>
            <a:off x="1445414" y="3875006"/>
            <a:ext cx="4328697" cy="354566"/>
            <a:chOff x="1373405" y="3875005"/>
            <a:chExt cx="4328697" cy="354566"/>
          </a:xfrm>
        </p:grpSpPr>
        <p:sp>
          <p:nvSpPr>
            <p:cNvPr id="40" name="圆角矩形 39"/>
            <p:cNvSpPr/>
            <p:nvPr/>
          </p:nvSpPr>
          <p:spPr>
            <a:xfrm>
              <a:off x="1373405" y="3875005"/>
              <a:ext cx="4328697" cy="35456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66A2C6">
                    <a:alpha val="43000"/>
                  </a:srgbClr>
                </a:gs>
                <a:gs pos="0">
                  <a:srgbClr val="66A2C6">
                    <a:alpha val="0"/>
                  </a:srgbClr>
                </a:gs>
              </a:gsLst>
              <a:lin ang="5400000" scaled="1"/>
            </a:gradFill>
            <a:ln>
              <a:solidFill>
                <a:schemeClr val="bg1">
                  <a:alpha val="7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10312" y="3901508"/>
              <a:ext cx="4070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b="1" dirty="0">
                  <a:solidFill>
                    <a:schemeClr val="bg1"/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Insert the Subtitle of Your Presentation</a:t>
              </a:r>
            </a:p>
          </p:txBody>
        </p:sp>
      </p:grpSp>
      <p:sp>
        <p:nvSpPr>
          <p:cNvPr id="24" name="椭圆 23"/>
          <p:cNvSpPr/>
          <p:nvPr/>
        </p:nvSpPr>
        <p:spPr>
          <a:xfrm rot="3784248" flipV="1">
            <a:off x="6048798" y="1567118"/>
            <a:ext cx="297434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7815752">
            <a:off x="6219915" y="4841386"/>
            <a:ext cx="297434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 rot="9311953">
            <a:off x="7549929" y="-657061"/>
            <a:ext cx="276211" cy="3393925"/>
          </a:xfrm>
          <a:prstGeom prst="triangle">
            <a:avLst/>
          </a:prstGeom>
          <a:gradFill flip="none" rotWithShape="1">
            <a:gsLst>
              <a:gs pos="0">
                <a:srgbClr val="66A2C6"/>
              </a:gs>
              <a:gs pos="100000">
                <a:srgbClr val="66A2C6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2288047" flipV="1">
            <a:off x="7568983" y="4110710"/>
            <a:ext cx="276211" cy="3393925"/>
          </a:xfrm>
          <a:prstGeom prst="triangle">
            <a:avLst/>
          </a:prstGeom>
          <a:gradFill flip="none" rotWithShape="1">
            <a:gsLst>
              <a:gs pos="0">
                <a:srgbClr val="66A2C6"/>
              </a:gs>
              <a:gs pos="100000">
                <a:srgbClr val="66A2C6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294199" y="2761903"/>
            <a:ext cx="5815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rPr>
              <a:t>PPT  Templates</a:t>
            </a:r>
            <a:endParaRPr lang="zh-CN" altLang="en-US" sz="60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67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4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animBg="1"/>
          <p:bldP spid="14" grpId="0"/>
          <p:bldP spid="44" grpId="0" animBg="1"/>
          <p:bldP spid="24" grpId="0" animBg="1"/>
          <p:bldP spid="25" grpId="0" animBg="1"/>
          <p:bldP spid="42" grpId="0" animBg="1"/>
          <p:bldP spid="43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animBg="1"/>
          <p:bldP spid="14" grpId="0"/>
          <p:bldP spid="44" grpId="0" animBg="1"/>
          <p:bldP spid="24" grpId="0" animBg="1"/>
          <p:bldP spid="25" grpId="0" animBg="1"/>
          <p:bldP spid="42" grpId="0" animBg="1"/>
          <p:bldP spid="43" grpId="0" animBg="1"/>
          <p:bldP spid="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957" y="1844824"/>
            <a:ext cx="10421901" cy="2126494"/>
          </a:xfrm>
          <a:custGeom>
            <a:avLst/>
            <a:gdLst>
              <a:gd name="connsiteX0" fmla="*/ 0 w 10092614"/>
              <a:gd name="connsiteY0" fmla="*/ 0 h 2126494"/>
              <a:gd name="connsiteX1" fmla="*/ 10092614 w 10092614"/>
              <a:gd name="connsiteY1" fmla="*/ 0 h 2126494"/>
              <a:gd name="connsiteX2" fmla="*/ 10092614 w 10092614"/>
              <a:gd name="connsiteY2" fmla="*/ 2126494 h 2126494"/>
              <a:gd name="connsiteX3" fmla="*/ 0 w 10092614"/>
              <a:gd name="connsiteY3" fmla="*/ 2126494 h 212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2614" h="2126494">
                <a:moveTo>
                  <a:pt x="0" y="0"/>
                </a:moveTo>
                <a:lnTo>
                  <a:pt x="10092614" y="0"/>
                </a:lnTo>
                <a:lnTo>
                  <a:pt x="10092614" y="2126494"/>
                </a:lnTo>
                <a:lnTo>
                  <a:pt x="0" y="2126494"/>
                </a:lnTo>
                <a:close/>
              </a:path>
            </a:pathLst>
          </a:custGeom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9" name="textcount">
            <a:extLst>
              <a:ext uri="{FF2B5EF4-FFF2-40B4-BE49-F238E27FC236}">
                <a16:creationId xmlns:a16="http://schemas.microsoft.com/office/drawing/2014/main" id="{1D4D409A-0F9A-4E82-B9B9-C07E9671BBC1}"/>
              </a:ext>
            </a:extLst>
          </p:cNvPr>
          <p:cNvSpPr txBox="1"/>
          <p:nvPr/>
        </p:nvSpPr>
        <p:spPr>
          <a:xfrm>
            <a:off x="1044750" y="4664703"/>
            <a:ext cx="3243135" cy="6136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6D4826-F9DD-42B0-A287-5CBEB2E6BD58}"/>
              </a:ext>
            </a:extLst>
          </p:cNvPr>
          <p:cNvSpPr/>
          <p:nvPr/>
        </p:nvSpPr>
        <p:spPr>
          <a:xfrm>
            <a:off x="4566266" y="3408803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061B5C-74EA-4C5A-B235-7B4DCE3E1695}"/>
              </a:ext>
            </a:extLst>
          </p:cNvPr>
          <p:cNvSpPr txBox="1"/>
          <p:nvPr/>
        </p:nvSpPr>
        <p:spPr>
          <a:xfrm>
            <a:off x="4667973" y="4007894"/>
            <a:ext cx="172832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218FAD-B5A9-4B2E-A98E-780A42BBD2D3}"/>
              </a:ext>
            </a:extLst>
          </p:cNvPr>
          <p:cNvSpPr txBox="1"/>
          <p:nvPr/>
        </p:nvSpPr>
        <p:spPr>
          <a:xfrm>
            <a:off x="4680165" y="4537785"/>
            <a:ext cx="1399960" cy="1219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D533763-1FD6-4FB5-8204-7CA9A96EAA96}"/>
              </a:ext>
            </a:extLst>
          </p:cNvPr>
          <p:cNvCxnSpPr>
            <a:cxnSpLocks/>
          </p:cNvCxnSpPr>
          <p:nvPr/>
        </p:nvCxnSpPr>
        <p:spPr>
          <a:xfrm>
            <a:off x="4754503" y="4390935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箭头: 五边形 23">
            <a:extLst>
              <a:ext uri="{FF2B5EF4-FFF2-40B4-BE49-F238E27FC236}">
                <a16:creationId xmlns:a16="http://schemas.microsoft.com/office/drawing/2014/main" id="{404F5E34-7D93-409C-9D84-757C2FCE5B57}"/>
              </a:ext>
            </a:extLst>
          </p:cNvPr>
          <p:cNvSpPr/>
          <p:nvPr/>
        </p:nvSpPr>
        <p:spPr>
          <a:xfrm rot="5400000">
            <a:off x="5871946" y="3402531"/>
            <a:ext cx="321111" cy="333656"/>
          </a:xfrm>
          <a:prstGeom prst="homePlate">
            <a:avLst>
              <a:gd name="adj" fmla="val 26913"/>
            </a:avLst>
          </a:prstGeom>
          <a:solidFill>
            <a:srgbClr val="0E4576"/>
          </a:solidFill>
          <a:ln w="3175">
            <a:noFill/>
          </a:ln>
          <a:effectLst>
            <a:outerShdw blurRad="238252" dist="119126" dir="2700001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星形: 五角 24">
            <a:extLst>
              <a:ext uri="{FF2B5EF4-FFF2-40B4-BE49-F238E27FC236}">
                <a16:creationId xmlns:a16="http://schemas.microsoft.com/office/drawing/2014/main" id="{649DD1D6-E7A5-4D80-A4F6-591999CFF91C}"/>
              </a:ext>
            </a:extLst>
          </p:cNvPr>
          <p:cNvSpPr/>
          <p:nvPr/>
        </p:nvSpPr>
        <p:spPr>
          <a:xfrm>
            <a:off x="5930239" y="3455884"/>
            <a:ext cx="195311" cy="173019"/>
          </a:xfrm>
          <a:custGeom>
            <a:avLst/>
            <a:gdLst>
              <a:gd name="T0" fmla="*/ 5423 w 6499"/>
              <a:gd name="T1" fmla="*/ 940 h 5766"/>
              <a:gd name="T2" fmla="*/ 6499 w 6499"/>
              <a:gd name="T3" fmla="*/ 7 h 5766"/>
              <a:gd name="T4" fmla="*/ 4987 w 6499"/>
              <a:gd name="T5" fmla="*/ 792 h 5766"/>
              <a:gd name="T6" fmla="*/ 3216 w 6499"/>
              <a:gd name="T7" fmla="*/ 716 h 5766"/>
              <a:gd name="T8" fmla="*/ 1453 w 6499"/>
              <a:gd name="T9" fmla="*/ 667 h 5766"/>
              <a:gd name="T10" fmla="*/ 0 w 6499"/>
              <a:gd name="T11" fmla="*/ 2664 h 5766"/>
              <a:gd name="T12" fmla="*/ 661 w 6499"/>
              <a:gd name="T13" fmla="*/ 3284 h 5766"/>
              <a:gd name="T14" fmla="*/ 448 w 6499"/>
              <a:gd name="T15" fmla="*/ 4071 h 5766"/>
              <a:gd name="T16" fmla="*/ 844 w 6499"/>
              <a:gd name="T17" fmla="*/ 4279 h 5766"/>
              <a:gd name="T18" fmla="*/ 1080 w 6499"/>
              <a:gd name="T19" fmla="*/ 4576 h 5766"/>
              <a:gd name="T20" fmla="*/ 1583 w 6499"/>
              <a:gd name="T21" fmla="*/ 4775 h 5766"/>
              <a:gd name="T22" fmla="*/ 2017 w 6499"/>
              <a:gd name="T23" fmla="*/ 5327 h 5766"/>
              <a:gd name="T24" fmla="*/ 2405 w 6499"/>
              <a:gd name="T25" fmla="*/ 5234 h 5766"/>
              <a:gd name="T26" fmla="*/ 2535 w 6499"/>
              <a:gd name="T27" fmla="*/ 5395 h 5766"/>
              <a:gd name="T28" fmla="*/ 2876 w 6499"/>
              <a:gd name="T29" fmla="*/ 5576 h 5766"/>
              <a:gd name="T30" fmla="*/ 3165 w 6499"/>
              <a:gd name="T31" fmla="*/ 5494 h 5766"/>
              <a:gd name="T32" fmla="*/ 3701 w 6499"/>
              <a:gd name="T33" fmla="*/ 5660 h 5766"/>
              <a:gd name="T34" fmla="*/ 3832 w 6499"/>
              <a:gd name="T35" fmla="*/ 5267 h 5766"/>
              <a:gd name="T36" fmla="*/ 4495 w 6499"/>
              <a:gd name="T37" fmla="*/ 4970 h 5766"/>
              <a:gd name="T38" fmla="*/ 4988 w 6499"/>
              <a:gd name="T39" fmla="*/ 5020 h 5766"/>
              <a:gd name="T40" fmla="*/ 5597 w 6499"/>
              <a:gd name="T41" fmla="*/ 4588 h 5766"/>
              <a:gd name="T42" fmla="*/ 5503 w 6499"/>
              <a:gd name="T43" fmla="*/ 3760 h 5766"/>
              <a:gd name="T44" fmla="*/ 6296 w 6499"/>
              <a:gd name="T45" fmla="*/ 2963 h 5766"/>
              <a:gd name="T46" fmla="*/ 6499 w 6499"/>
              <a:gd name="T47" fmla="*/ 2528 h 5766"/>
              <a:gd name="T48" fmla="*/ 5795 w 6499"/>
              <a:gd name="T49" fmla="*/ 3035 h 5766"/>
              <a:gd name="T50" fmla="*/ 4857 w 6499"/>
              <a:gd name="T51" fmla="*/ 3514 h 5766"/>
              <a:gd name="T52" fmla="*/ 4769 w 6499"/>
              <a:gd name="T53" fmla="*/ 4088 h 5766"/>
              <a:gd name="T54" fmla="*/ 4331 w 6499"/>
              <a:gd name="T55" fmla="*/ 4082 h 5766"/>
              <a:gd name="T56" fmla="*/ 4173 w 6499"/>
              <a:gd name="T57" fmla="*/ 4456 h 5766"/>
              <a:gd name="T58" fmla="*/ 3747 w 6499"/>
              <a:gd name="T59" fmla="*/ 4507 h 5766"/>
              <a:gd name="T60" fmla="*/ 3473 w 6499"/>
              <a:gd name="T61" fmla="*/ 4915 h 5766"/>
              <a:gd name="T62" fmla="*/ 3065 w 6499"/>
              <a:gd name="T63" fmla="*/ 5251 h 5766"/>
              <a:gd name="T64" fmla="*/ 2867 w 6499"/>
              <a:gd name="T65" fmla="*/ 5322 h 5766"/>
              <a:gd name="T66" fmla="*/ 2707 w 6499"/>
              <a:gd name="T67" fmla="*/ 5102 h 5766"/>
              <a:gd name="T68" fmla="*/ 3423 w 6499"/>
              <a:gd name="T69" fmla="*/ 4496 h 5766"/>
              <a:gd name="T70" fmla="*/ 3345 w 6499"/>
              <a:gd name="T71" fmla="*/ 4266 h 5766"/>
              <a:gd name="T72" fmla="*/ 2255 w 6499"/>
              <a:gd name="T73" fmla="*/ 5022 h 5766"/>
              <a:gd name="T74" fmla="*/ 1884 w 6499"/>
              <a:gd name="T75" fmla="*/ 4962 h 5766"/>
              <a:gd name="T76" fmla="*/ 3155 w 6499"/>
              <a:gd name="T77" fmla="*/ 3735 h 5766"/>
              <a:gd name="T78" fmla="*/ 3075 w 6499"/>
              <a:gd name="T79" fmla="*/ 3503 h 5766"/>
              <a:gd name="T80" fmla="*/ 1791 w 6499"/>
              <a:gd name="T81" fmla="*/ 4404 h 5766"/>
              <a:gd name="T82" fmla="*/ 1285 w 6499"/>
              <a:gd name="T83" fmla="*/ 4435 h 5766"/>
              <a:gd name="T84" fmla="*/ 1439 w 6499"/>
              <a:gd name="T85" fmla="*/ 4004 h 5766"/>
              <a:gd name="T86" fmla="*/ 2809 w 6499"/>
              <a:gd name="T87" fmla="*/ 3011 h 5766"/>
              <a:gd name="T88" fmla="*/ 2612 w 6499"/>
              <a:gd name="T89" fmla="*/ 2895 h 5766"/>
              <a:gd name="T90" fmla="*/ 1167 w 6499"/>
              <a:gd name="T91" fmla="*/ 3884 h 5766"/>
              <a:gd name="T92" fmla="*/ 668 w 6499"/>
              <a:gd name="T93" fmla="*/ 3923 h 5766"/>
              <a:gd name="T94" fmla="*/ 3388 w 6499"/>
              <a:gd name="T95" fmla="*/ 1602 h 5766"/>
              <a:gd name="T96" fmla="*/ 4543 w 6499"/>
              <a:gd name="T97" fmla="*/ 2706 h 5766"/>
              <a:gd name="T98" fmla="*/ 4492 w 6499"/>
              <a:gd name="T99" fmla="*/ 1496 h 5766"/>
              <a:gd name="T100" fmla="*/ 4777 w 6499"/>
              <a:gd name="T101" fmla="*/ 1048 h 5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99" h="5766">
                <a:moveTo>
                  <a:pt x="5048" y="1043"/>
                </a:moveTo>
                <a:cubicBezTo>
                  <a:pt x="5180" y="1043"/>
                  <a:pt x="5309" y="1008"/>
                  <a:pt x="5423" y="940"/>
                </a:cubicBezTo>
                <a:lnTo>
                  <a:pt x="6499" y="304"/>
                </a:lnTo>
                <a:lnTo>
                  <a:pt x="6499" y="7"/>
                </a:lnTo>
                <a:lnTo>
                  <a:pt x="5288" y="712"/>
                </a:lnTo>
                <a:cubicBezTo>
                  <a:pt x="5196" y="766"/>
                  <a:pt x="5092" y="794"/>
                  <a:pt x="4987" y="792"/>
                </a:cubicBezTo>
                <a:lnTo>
                  <a:pt x="3384" y="774"/>
                </a:lnTo>
                <a:cubicBezTo>
                  <a:pt x="3304" y="744"/>
                  <a:pt x="3240" y="726"/>
                  <a:pt x="3216" y="716"/>
                </a:cubicBezTo>
                <a:cubicBezTo>
                  <a:pt x="2715" y="604"/>
                  <a:pt x="2323" y="648"/>
                  <a:pt x="2056" y="720"/>
                </a:cubicBezTo>
                <a:cubicBezTo>
                  <a:pt x="1856" y="774"/>
                  <a:pt x="1643" y="754"/>
                  <a:pt x="1453" y="667"/>
                </a:cubicBezTo>
                <a:lnTo>
                  <a:pt x="0" y="0"/>
                </a:lnTo>
                <a:lnTo>
                  <a:pt x="0" y="2664"/>
                </a:lnTo>
                <a:lnTo>
                  <a:pt x="151" y="2747"/>
                </a:lnTo>
                <a:cubicBezTo>
                  <a:pt x="373" y="2868"/>
                  <a:pt x="551" y="3056"/>
                  <a:pt x="661" y="3284"/>
                </a:cubicBezTo>
                <a:lnTo>
                  <a:pt x="576" y="3354"/>
                </a:lnTo>
                <a:cubicBezTo>
                  <a:pt x="347" y="3520"/>
                  <a:pt x="297" y="3843"/>
                  <a:pt x="448" y="4071"/>
                </a:cubicBezTo>
                <a:cubicBezTo>
                  <a:pt x="532" y="4182"/>
                  <a:pt x="651" y="4252"/>
                  <a:pt x="787" y="4276"/>
                </a:cubicBezTo>
                <a:cubicBezTo>
                  <a:pt x="803" y="4278"/>
                  <a:pt x="827" y="4279"/>
                  <a:pt x="844" y="4279"/>
                </a:cubicBezTo>
                <a:cubicBezTo>
                  <a:pt x="893" y="4282"/>
                  <a:pt x="941" y="4276"/>
                  <a:pt x="983" y="4270"/>
                </a:cubicBezTo>
                <a:cubicBezTo>
                  <a:pt x="985" y="4384"/>
                  <a:pt x="1012" y="4483"/>
                  <a:pt x="1080" y="4576"/>
                </a:cubicBezTo>
                <a:cubicBezTo>
                  <a:pt x="1171" y="4703"/>
                  <a:pt x="1315" y="4760"/>
                  <a:pt x="1469" y="4768"/>
                </a:cubicBezTo>
                <a:cubicBezTo>
                  <a:pt x="1509" y="4771"/>
                  <a:pt x="1551" y="4772"/>
                  <a:pt x="1583" y="4775"/>
                </a:cubicBezTo>
                <a:cubicBezTo>
                  <a:pt x="1568" y="4896"/>
                  <a:pt x="1603" y="5020"/>
                  <a:pt x="1679" y="5122"/>
                </a:cubicBezTo>
                <a:cubicBezTo>
                  <a:pt x="1763" y="5232"/>
                  <a:pt x="1881" y="5303"/>
                  <a:pt x="2017" y="5327"/>
                </a:cubicBezTo>
                <a:cubicBezTo>
                  <a:pt x="2033" y="5328"/>
                  <a:pt x="2057" y="5330"/>
                  <a:pt x="2075" y="5330"/>
                </a:cubicBezTo>
                <a:cubicBezTo>
                  <a:pt x="2196" y="5336"/>
                  <a:pt x="2312" y="5302"/>
                  <a:pt x="2405" y="5234"/>
                </a:cubicBezTo>
                <a:lnTo>
                  <a:pt x="2456" y="5195"/>
                </a:lnTo>
                <a:cubicBezTo>
                  <a:pt x="2468" y="5268"/>
                  <a:pt x="2489" y="5335"/>
                  <a:pt x="2535" y="5395"/>
                </a:cubicBezTo>
                <a:cubicBezTo>
                  <a:pt x="2603" y="5488"/>
                  <a:pt x="2705" y="5551"/>
                  <a:pt x="2827" y="5574"/>
                </a:cubicBezTo>
                <a:cubicBezTo>
                  <a:pt x="2843" y="5575"/>
                  <a:pt x="2859" y="5575"/>
                  <a:pt x="2876" y="5576"/>
                </a:cubicBezTo>
                <a:cubicBezTo>
                  <a:pt x="2973" y="5582"/>
                  <a:pt x="3072" y="5554"/>
                  <a:pt x="3157" y="5494"/>
                </a:cubicBezTo>
                <a:lnTo>
                  <a:pt x="3165" y="5494"/>
                </a:lnTo>
                <a:lnTo>
                  <a:pt x="3225" y="5578"/>
                </a:lnTo>
                <a:cubicBezTo>
                  <a:pt x="3331" y="5730"/>
                  <a:pt x="3549" y="5766"/>
                  <a:pt x="3701" y="5660"/>
                </a:cubicBezTo>
                <a:cubicBezTo>
                  <a:pt x="3828" y="5570"/>
                  <a:pt x="3879" y="5392"/>
                  <a:pt x="3821" y="5251"/>
                </a:cubicBezTo>
                <a:lnTo>
                  <a:pt x="3832" y="5267"/>
                </a:lnTo>
                <a:cubicBezTo>
                  <a:pt x="3932" y="5415"/>
                  <a:pt x="4121" y="5479"/>
                  <a:pt x="4287" y="5411"/>
                </a:cubicBezTo>
                <a:cubicBezTo>
                  <a:pt x="4469" y="5336"/>
                  <a:pt x="4543" y="5139"/>
                  <a:pt x="4495" y="4970"/>
                </a:cubicBezTo>
                <a:cubicBezTo>
                  <a:pt x="4617" y="5107"/>
                  <a:pt x="4828" y="5134"/>
                  <a:pt x="4980" y="5028"/>
                </a:cubicBezTo>
                <a:lnTo>
                  <a:pt x="4988" y="5020"/>
                </a:lnTo>
                <a:cubicBezTo>
                  <a:pt x="5140" y="4915"/>
                  <a:pt x="5184" y="4714"/>
                  <a:pt x="5103" y="4554"/>
                </a:cubicBezTo>
                <a:cubicBezTo>
                  <a:pt x="5235" y="4675"/>
                  <a:pt x="5445" y="4694"/>
                  <a:pt x="5597" y="4588"/>
                </a:cubicBezTo>
                <a:cubicBezTo>
                  <a:pt x="5775" y="4459"/>
                  <a:pt x="5821" y="4210"/>
                  <a:pt x="5692" y="4031"/>
                </a:cubicBezTo>
                <a:lnTo>
                  <a:pt x="5503" y="3760"/>
                </a:lnTo>
                <a:lnTo>
                  <a:pt x="5915" y="3280"/>
                </a:lnTo>
                <a:cubicBezTo>
                  <a:pt x="6023" y="3154"/>
                  <a:pt x="6152" y="3047"/>
                  <a:pt x="6296" y="2963"/>
                </a:cubicBezTo>
                <a:lnTo>
                  <a:pt x="6499" y="2846"/>
                </a:lnTo>
                <a:lnTo>
                  <a:pt x="6499" y="2528"/>
                </a:lnTo>
                <a:lnTo>
                  <a:pt x="6219" y="2687"/>
                </a:lnTo>
                <a:cubicBezTo>
                  <a:pt x="6059" y="2778"/>
                  <a:pt x="5915" y="2895"/>
                  <a:pt x="5795" y="3035"/>
                </a:cubicBezTo>
                <a:lnTo>
                  <a:pt x="5352" y="3548"/>
                </a:lnTo>
                <a:cubicBezTo>
                  <a:pt x="5220" y="3427"/>
                  <a:pt x="5009" y="3408"/>
                  <a:pt x="4857" y="3514"/>
                </a:cubicBezTo>
                <a:cubicBezTo>
                  <a:pt x="4680" y="3643"/>
                  <a:pt x="4633" y="3892"/>
                  <a:pt x="4763" y="4071"/>
                </a:cubicBezTo>
                <a:lnTo>
                  <a:pt x="4769" y="4088"/>
                </a:lnTo>
                <a:lnTo>
                  <a:pt x="4761" y="4088"/>
                </a:lnTo>
                <a:cubicBezTo>
                  <a:pt x="4636" y="4000"/>
                  <a:pt x="4465" y="3991"/>
                  <a:pt x="4331" y="4082"/>
                </a:cubicBezTo>
                <a:lnTo>
                  <a:pt x="4323" y="4090"/>
                </a:lnTo>
                <a:cubicBezTo>
                  <a:pt x="4204" y="4172"/>
                  <a:pt x="4148" y="4316"/>
                  <a:pt x="4173" y="4456"/>
                </a:cubicBezTo>
                <a:lnTo>
                  <a:pt x="4131" y="4487"/>
                </a:lnTo>
                <a:cubicBezTo>
                  <a:pt x="4012" y="4424"/>
                  <a:pt x="3865" y="4424"/>
                  <a:pt x="3747" y="4507"/>
                </a:cubicBezTo>
                <a:cubicBezTo>
                  <a:pt x="3637" y="4583"/>
                  <a:pt x="3581" y="4718"/>
                  <a:pt x="3591" y="4840"/>
                </a:cubicBezTo>
                <a:lnTo>
                  <a:pt x="3473" y="4915"/>
                </a:lnTo>
                <a:cubicBezTo>
                  <a:pt x="3385" y="4894"/>
                  <a:pt x="3287" y="4914"/>
                  <a:pt x="3211" y="4966"/>
                </a:cubicBezTo>
                <a:cubicBezTo>
                  <a:pt x="3117" y="5034"/>
                  <a:pt x="3063" y="5146"/>
                  <a:pt x="3065" y="5251"/>
                </a:cubicBezTo>
                <a:lnTo>
                  <a:pt x="3007" y="5288"/>
                </a:lnTo>
                <a:cubicBezTo>
                  <a:pt x="2972" y="5319"/>
                  <a:pt x="2915" y="5332"/>
                  <a:pt x="2867" y="5322"/>
                </a:cubicBezTo>
                <a:cubicBezTo>
                  <a:pt x="2819" y="5311"/>
                  <a:pt x="2771" y="5284"/>
                  <a:pt x="2740" y="5242"/>
                </a:cubicBezTo>
                <a:cubicBezTo>
                  <a:pt x="2709" y="5207"/>
                  <a:pt x="2696" y="5150"/>
                  <a:pt x="2707" y="5102"/>
                </a:cubicBezTo>
                <a:cubicBezTo>
                  <a:pt x="2717" y="5054"/>
                  <a:pt x="2744" y="5006"/>
                  <a:pt x="2787" y="4975"/>
                </a:cubicBezTo>
                <a:lnTo>
                  <a:pt x="3423" y="4496"/>
                </a:lnTo>
                <a:cubicBezTo>
                  <a:pt x="3456" y="4474"/>
                  <a:pt x="3475" y="4442"/>
                  <a:pt x="3476" y="4402"/>
                </a:cubicBezTo>
                <a:cubicBezTo>
                  <a:pt x="3480" y="4328"/>
                  <a:pt x="3417" y="4266"/>
                  <a:pt x="3345" y="4266"/>
                </a:cubicBezTo>
                <a:cubicBezTo>
                  <a:pt x="3317" y="4266"/>
                  <a:pt x="3295" y="4272"/>
                  <a:pt x="3271" y="4286"/>
                </a:cubicBezTo>
                <a:lnTo>
                  <a:pt x="2255" y="5022"/>
                </a:lnTo>
                <a:cubicBezTo>
                  <a:pt x="2196" y="5059"/>
                  <a:pt x="2129" y="5080"/>
                  <a:pt x="2057" y="5068"/>
                </a:cubicBezTo>
                <a:cubicBezTo>
                  <a:pt x="1985" y="5056"/>
                  <a:pt x="1921" y="5020"/>
                  <a:pt x="1884" y="4962"/>
                </a:cubicBezTo>
                <a:cubicBezTo>
                  <a:pt x="1800" y="4851"/>
                  <a:pt x="1825" y="4682"/>
                  <a:pt x="1944" y="4599"/>
                </a:cubicBezTo>
                <a:lnTo>
                  <a:pt x="3155" y="3735"/>
                </a:lnTo>
                <a:cubicBezTo>
                  <a:pt x="3181" y="3711"/>
                  <a:pt x="3200" y="3678"/>
                  <a:pt x="3200" y="3634"/>
                </a:cubicBezTo>
                <a:cubicBezTo>
                  <a:pt x="3201" y="3564"/>
                  <a:pt x="3144" y="3506"/>
                  <a:pt x="3075" y="3503"/>
                </a:cubicBezTo>
                <a:cubicBezTo>
                  <a:pt x="3035" y="3502"/>
                  <a:pt x="3003" y="3516"/>
                  <a:pt x="2976" y="3547"/>
                </a:cubicBezTo>
                <a:lnTo>
                  <a:pt x="1791" y="4404"/>
                </a:lnTo>
                <a:cubicBezTo>
                  <a:pt x="1757" y="4419"/>
                  <a:pt x="1740" y="4443"/>
                  <a:pt x="1715" y="4466"/>
                </a:cubicBezTo>
                <a:cubicBezTo>
                  <a:pt x="1572" y="4556"/>
                  <a:pt x="1361" y="4536"/>
                  <a:pt x="1285" y="4435"/>
                </a:cubicBezTo>
                <a:cubicBezTo>
                  <a:pt x="1209" y="4326"/>
                  <a:pt x="1225" y="4179"/>
                  <a:pt x="1320" y="4087"/>
                </a:cubicBezTo>
                <a:lnTo>
                  <a:pt x="1439" y="4004"/>
                </a:lnTo>
                <a:lnTo>
                  <a:pt x="2756" y="3106"/>
                </a:lnTo>
                <a:cubicBezTo>
                  <a:pt x="2789" y="3083"/>
                  <a:pt x="2808" y="3051"/>
                  <a:pt x="2809" y="3011"/>
                </a:cubicBezTo>
                <a:cubicBezTo>
                  <a:pt x="2812" y="2967"/>
                  <a:pt x="2791" y="2926"/>
                  <a:pt x="2755" y="2900"/>
                </a:cubicBezTo>
                <a:cubicBezTo>
                  <a:pt x="2708" y="2867"/>
                  <a:pt x="2661" y="2866"/>
                  <a:pt x="2612" y="2895"/>
                </a:cubicBezTo>
                <a:lnTo>
                  <a:pt x="1201" y="3854"/>
                </a:lnTo>
                <a:cubicBezTo>
                  <a:pt x="1192" y="3870"/>
                  <a:pt x="1176" y="3876"/>
                  <a:pt x="1167" y="3884"/>
                </a:cubicBezTo>
                <a:lnTo>
                  <a:pt x="1031" y="3983"/>
                </a:lnTo>
                <a:cubicBezTo>
                  <a:pt x="920" y="4067"/>
                  <a:pt x="751" y="4042"/>
                  <a:pt x="668" y="3923"/>
                </a:cubicBezTo>
                <a:cubicBezTo>
                  <a:pt x="584" y="3812"/>
                  <a:pt x="609" y="3643"/>
                  <a:pt x="728" y="3560"/>
                </a:cubicBezTo>
                <a:lnTo>
                  <a:pt x="3388" y="1602"/>
                </a:lnTo>
                <a:cubicBezTo>
                  <a:pt x="3601" y="1727"/>
                  <a:pt x="3759" y="1979"/>
                  <a:pt x="3759" y="1979"/>
                </a:cubicBezTo>
                <a:cubicBezTo>
                  <a:pt x="4020" y="2798"/>
                  <a:pt x="4345" y="2804"/>
                  <a:pt x="4543" y="2706"/>
                </a:cubicBezTo>
                <a:cubicBezTo>
                  <a:pt x="4645" y="2655"/>
                  <a:pt x="4692" y="2534"/>
                  <a:pt x="4656" y="2424"/>
                </a:cubicBezTo>
                <a:cubicBezTo>
                  <a:pt x="4552" y="2108"/>
                  <a:pt x="4492" y="1496"/>
                  <a:pt x="4492" y="1496"/>
                </a:cubicBezTo>
                <a:cubicBezTo>
                  <a:pt x="4419" y="1338"/>
                  <a:pt x="4184" y="1171"/>
                  <a:pt x="3923" y="1035"/>
                </a:cubicBezTo>
                <a:lnTo>
                  <a:pt x="4777" y="1048"/>
                </a:lnTo>
                <a:lnTo>
                  <a:pt x="5048" y="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5278D6-EBAB-4A0F-9191-755FE83273EA}"/>
              </a:ext>
            </a:extLst>
          </p:cNvPr>
          <p:cNvSpPr/>
          <p:nvPr/>
        </p:nvSpPr>
        <p:spPr>
          <a:xfrm>
            <a:off x="6788575" y="3408803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B8605A-D0C6-4B76-85AC-94AD3751B686}"/>
              </a:ext>
            </a:extLst>
          </p:cNvPr>
          <p:cNvSpPr txBox="1"/>
          <p:nvPr/>
        </p:nvSpPr>
        <p:spPr>
          <a:xfrm>
            <a:off x="6890283" y="4007894"/>
            <a:ext cx="172832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398ADA-2742-4E7C-8B76-1B8DA0F7F76A}"/>
              </a:ext>
            </a:extLst>
          </p:cNvPr>
          <p:cNvSpPr txBox="1"/>
          <p:nvPr/>
        </p:nvSpPr>
        <p:spPr>
          <a:xfrm>
            <a:off x="6902475" y="4537785"/>
            <a:ext cx="1399960" cy="1219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C031A13-FAF1-4992-BC87-4D3E36323E57}"/>
              </a:ext>
            </a:extLst>
          </p:cNvPr>
          <p:cNvCxnSpPr>
            <a:cxnSpLocks/>
          </p:cNvCxnSpPr>
          <p:nvPr/>
        </p:nvCxnSpPr>
        <p:spPr>
          <a:xfrm>
            <a:off x="6976812" y="4390935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箭头: 五边形 33">
            <a:extLst>
              <a:ext uri="{FF2B5EF4-FFF2-40B4-BE49-F238E27FC236}">
                <a16:creationId xmlns:a16="http://schemas.microsoft.com/office/drawing/2014/main" id="{12B28960-3C12-4E25-B2A8-B52A5A35B892}"/>
              </a:ext>
            </a:extLst>
          </p:cNvPr>
          <p:cNvSpPr/>
          <p:nvPr/>
        </p:nvSpPr>
        <p:spPr>
          <a:xfrm rot="5400000">
            <a:off x="8094254" y="3402531"/>
            <a:ext cx="321111" cy="333656"/>
          </a:xfrm>
          <a:prstGeom prst="homePlate">
            <a:avLst>
              <a:gd name="adj" fmla="val 26913"/>
            </a:avLst>
          </a:prstGeom>
          <a:solidFill>
            <a:srgbClr val="0E4576"/>
          </a:solidFill>
          <a:ln w="3175">
            <a:noFill/>
          </a:ln>
          <a:effectLst>
            <a:outerShdw blurRad="238252" dist="119126" dir="2700001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星形: 五角 34">
            <a:extLst>
              <a:ext uri="{FF2B5EF4-FFF2-40B4-BE49-F238E27FC236}">
                <a16:creationId xmlns:a16="http://schemas.microsoft.com/office/drawing/2014/main" id="{AABBFD86-F76D-44B1-9DD7-8038EE76B2CB}"/>
              </a:ext>
            </a:extLst>
          </p:cNvPr>
          <p:cNvSpPr/>
          <p:nvPr/>
        </p:nvSpPr>
        <p:spPr>
          <a:xfrm>
            <a:off x="8155562" y="3444738"/>
            <a:ext cx="189285" cy="195310"/>
          </a:xfrm>
          <a:custGeom>
            <a:avLst/>
            <a:gdLst>
              <a:gd name="T0" fmla="*/ 40 w 7790"/>
              <a:gd name="T1" fmla="*/ 0 h 8036"/>
              <a:gd name="T2" fmla="*/ 3458 w 7790"/>
              <a:gd name="T3" fmla="*/ 0 h 8036"/>
              <a:gd name="T4" fmla="*/ 3458 w 7790"/>
              <a:gd name="T5" fmla="*/ 3418 h 8036"/>
              <a:gd name="T6" fmla="*/ 40 w 7790"/>
              <a:gd name="T7" fmla="*/ 3418 h 8036"/>
              <a:gd name="T8" fmla="*/ 40 w 7790"/>
              <a:gd name="T9" fmla="*/ 0 h 8036"/>
              <a:gd name="T10" fmla="*/ 7790 w 7790"/>
              <a:gd name="T11" fmla="*/ 1695 h 8036"/>
              <a:gd name="T12" fmla="*/ 6170 w 7790"/>
              <a:gd name="T13" fmla="*/ 103 h 8036"/>
              <a:gd name="T14" fmla="*/ 4577 w 7790"/>
              <a:gd name="T15" fmla="*/ 1723 h 8036"/>
              <a:gd name="T16" fmla="*/ 6198 w 7790"/>
              <a:gd name="T17" fmla="*/ 3316 h 8036"/>
              <a:gd name="T18" fmla="*/ 7790 w 7790"/>
              <a:gd name="T19" fmla="*/ 1695 h 8036"/>
              <a:gd name="T20" fmla="*/ 0 w 7790"/>
              <a:gd name="T21" fmla="*/ 4618 h 8036"/>
              <a:gd name="T22" fmla="*/ 3417 w 7790"/>
              <a:gd name="T23" fmla="*/ 4618 h 8036"/>
              <a:gd name="T24" fmla="*/ 3417 w 7790"/>
              <a:gd name="T25" fmla="*/ 8036 h 8036"/>
              <a:gd name="T26" fmla="*/ 0 w 7790"/>
              <a:gd name="T27" fmla="*/ 8036 h 8036"/>
              <a:gd name="T28" fmla="*/ 0 w 7790"/>
              <a:gd name="T29" fmla="*/ 4618 h 8036"/>
              <a:gd name="T30" fmla="*/ 4353 w 7790"/>
              <a:gd name="T31" fmla="*/ 4618 h 8036"/>
              <a:gd name="T32" fmla="*/ 7770 w 7790"/>
              <a:gd name="T33" fmla="*/ 4618 h 8036"/>
              <a:gd name="T34" fmla="*/ 7770 w 7790"/>
              <a:gd name="T35" fmla="*/ 8036 h 8036"/>
              <a:gd name="T36" fmla="*/ 4353 w 7790"/>
              <a:gd name="T37" fmla="*/ 8036 h 8036"/>
              <a:gd name="T38" fmla="*/ 4353 w 7790"/>
              <a:gd name="T39" fmla="*/ 4618 h 8036"/>
              <a:gd name="T40" fmla="*/ 4353 w 7790"/>
              <a:gd name="T41" fmla="*/ 4618 h 8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790" h="8036">
                <a:moveTo>
                  <a:pt x="40" y="0"/>
                </a:moveTo>
                <a:lnTo>
                  <a:pt x="3458" y="0"/>
                </a:lnTo>
                <a:lnTo>
                  <a:pt x="3458" y="3418"/>
                </a:lnTo>
                <a:lnTo>
                  <a:pt x="40" y="3418"/>
                </a:lnTo>
                <a:lnTo>
                  <a:pt x="40" y="0"/>
                </a:lnTo>
                <a:close/>
                <a:moveTo>
                  <a:pt x="7790" y="1695"/>
                </a:moveTo>
                <a:lnTo>
                  <a:pt x="6170" y="103"/>
                </a:lnTo>
                <a:lnTo>
                  <a:pt x="4577" y="1723"/>
                </a:lnTo>
                <a:lnTo>
                  <a:pt x="6198" y="3316"/>
                </a:lnTo>
                <a:lnTo>
                  <a:pt x="7790" y="1695"/>
                </a:lnTo>
                <a:close/>
                <a:moveTo>
                  <a:pt x="0" y="4618"/>
                </a:moveTo>
                <a:lnTo>
                  <a:pt x="3417" y="4618"/>
                </a:lnTo>
                <a:lnTo>
                  <a:pt x="3417" y="8036"/>
                </a:lnTo>
                <a:lnTo>
                  <a:pt x="0" y="8036"/>
                </a:lnTo>
                <a:lnTo>
                  <a:pt x="0" y="4618"/>
                </a:lnTo>
                <a:close/>
                <a:moveTo>
                  <a:pt x="4353" y="4618"/>
                </a:moveTo>
                <a:lnTo>
                  <a:pt x="7770" y="4618"/>
                </a:lnTo>
                <a:lnTo>
                  <a:pt x="7770" y="8036"/>
                </a:lnTo>
                <a:lnTo>
                  <a:pt x="4353" y="8036"/>
                </a:lnTo>
                <a:lnTo>
                  <a:pt x="4353" y="4618"/>
                </a:lnTo>
                <a:close/>
                <a:moveTo>
                  <a:pt x="4353" y="4618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2DE49D5-6FFD-414D-81ED-0F89705F2254}"/>
              </a:ext>
            </a:extLst>
          </p:cNvPr>
          <p:cNvSpPr/>
          <p:nvPr/>
        </p:nvSpPr>
        <p:spPr>
          <a:xfrm>
            <a:off x="9010883" y="3408803"/>
            <a:ext cx="1830028" cy="26350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B275C35-9124-408A-86F6-28791E5DB59E}"/>
              </a:ext>
            </a:extLst>
          </p:cNvPr>
          <p:cNvSpPr txBox="1"/>
          <p:nvPr/>
        </p:nvSpPr>
        <p:spPr>
          <a:xfrm>
            <a:off x="9112592" y="4007894"/>
            <a:ext cx="17283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8F1409-6EB8-4DD8-845F-D47FA0CD5D30}"/>
              </a:ext>
            </a:extLst>
          </p:cNvPr>
          <p:cNvSpPr txBox="1"/>
          <p:nvPr/>
        </p:nvSpPr>
        <p:spPr>
          <a:xfrm>
            <a:off x="9124783" y="4653201"/>
            <a:ext cx="1399960" cy="9884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6D7944A-1CAD-46DA-BFA2-F6E43F05A5AA}"/>
              </a:ext>
            </a:extLst>
          </p:cNvPr>
          <p:cNvCxnSpPr>
            <a:cxnSpLocks/>
          </p:cNvCxnSpPr>
          <p:nvPr/>
        </p:nvCxnSpPr>
        <p:spPr>
          <a:xfrm>
            <a:off x="9199121" y="4390935"/>
            <a:ext cx="14535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箭头: 五边形 42">
            <a:extLst>
              <a:ext uri="{FF2B5EF4-FFF2-40B4-BE49-F238E27FC236}">
                <a16:creationId xmlns:a16="http://schemas.microsoft.com/office/drawing/2014/main" id="{FE6E5F2E-3C37-4B7E-AC8B-432AC7292AEC}"/>
              </a:ext>
            </a:extLst>
          </p:cNvPr>
          <p:cNvSpPr/>
          <p:nvPr/>
        </p:nvSpPr>
        <p:spPr>
          <a:xfrm rot="5400000">
            <a:off x="10316563" y="3402531"/>
            <a:ext cx="321111" cy="333656"/>
          </a:xfrm>
          <a:prstGeom prst="homePlate">
            <a:avLst>
              <a:gd name="adj" fmla="val 26913"/>
            </a:avLst>
          </a:prstGeom>
          <a:solidFill>
            <a:srgbClr val="0E4576"/>
          </a:solidFill>
          <a:ln w="3175">
            <a:noFill/>
          </a:ln>
          <a:effectLst>
            <a:outerShdw blurRad="238252" dist="119126" dir="2700001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星形: 五角 43">
            <a:extLst>
              <a:ext uri="{FF2B5EF4-FFF2-40B4-BE49-F238E27FC236}">
                <a16:creationId xmlns:a16="http://schemas.microsoft.com/office/drawing/2014/main" id="{FA4A40BC-D16E-44D7-A5D6-0BCB82A799E0}"/>
              </a:ext>
            </a:extLst>
          </p:cNvPr>
          <p:cNvSpPr/>
          <p:nvPr/>
        </p:nvSpPr>
        <p:spPr>
          <a:xfrm>
            <a:off x="10374858" y="3472070"/>
            <a:ext cx="195311" cy="14064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F061B5C-74EA-4C5A-B235-7B4DCE3E1695}"/>
              </a:ext>
            </a:extLst>
          </p:cNvPr>
          <p:cNvSpPr txBox="1"/>
          <p:nvPr/>
        </p:nvSpPr>
        <p:spPr>
          <a:xfrm>
            <a:off x="1049693" y="4293294"/>
            <a:ext cx="31242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b="1" dirty="0">
                <a:solidFill>
                  <a:srgbClr val="0E4576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600" b="1" dirty="0">
              <a:solidFill>
                <a:srgbClr val="0E4576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4" name="文本框 33"/>
            <p:cNvSpPr txBox="1"/>
            <p:nvPr/>
          </p:nvSpPr>
          <p:spPr>
            <a:xfrm>
              <a:off x="1438134" y="699421"/>
              <a:ext cx="2241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56684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/>
      <p:bldP spid="14" grpId="0" animBg="1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 animBg="1"/>
      <p:bldP spid="23" grpId="0"/>
      <p:bldP spid="24" grpId="0"/>
      <p:bldP spid="26" grpId="0" animBg="1"/>
      <p:bldP spid="27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B6F93BC-B413-49DC-8FC6-BCE431EC88F9}"/>
              </a:ext>
            </a:extLst>
          </p:cNvPr>
          <p:cNvSpPr/>
          <p:nvPr/>
        </p:nvSpPr>
        <p:spPr>
          <a:xfrm>
            <a:off x="1169594" y="1765216"/>
            <a:ext cx="3177527" cy="4233743"/>
          </a:xfrm>
          <a:prstGeom prst="rect">
            <a:avLst/>
          </a:prstGeom>
          <a:solidFill>
            <a:srgbClr val="0E4576"/>
          </a:solidFill>
          <a:ln>
            <a:noFill/>
          </a:ln>
          <a:effectLst>
            <a:outerShdw blurRad="238252" dist="119126" dir="2700001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E4576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1C5DD6-6371-4672-AFA3-46D4DE91EDCC}"/>
              </a:ext>
            </a:extLst>
          </p:cNvPr>
          <p:cNvSpPr/>
          <p:nvPr/>
        </p:nvSpPr>
        <p:spPr>
          <a:xfrm>
            <a:off x="5023361" y="2320051"/>
            <a:ext cx="586054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 </a:t>
            </a:r>
          </a:p>
          <a:p>
            <a:pPr>
              <a:lnSpc>
                <a:spcPct val="150000"/>
              </a:lnSpc>
            </a:pPr>
            <a:endParaRPr lang="en-US" altLang="zh-CN" sz="14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A4F4A7E5-2ACC-4805-8320-36E9536ABB93}"/>
              </a:ext>
            </a:extLst>
          </p:cNvPr>
          <p:cNvSpPr txBox="1"/>
          <p:nvPr/>
        </p:nvSpPr>
        <p:spPr>
          <a:xfrm>
            <a:off x="5044380" y="1979122"/>
            <a:ext cx="3119968" cy="3838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ct val="0"/>
              </a:spcBef>
              <a:defRPr sz="2000">
                <a:gradFill>
                  <a:gsLst>
                    <a:gs pos="9000">
                      <a:srgbClr val="5297D4"/>
                    </a:gs>
                    <a:gs pos="100000">
                      <a:srgbClr val="275B89"/>
                    </a:gs>
                  </a:gsLst>
                  <a:lin ang="2700000" scaled="1"/>
                </a:gradFill>
                <a:effectLst>
                  <a:outerShdw blurRad="254000" dist="38100" dir="16200000" algn="ctr" rotWithShape="0">
                    <a:srgbClr val="275B89">
                      <a:alpha val="12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8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782D18A0-D818-4A73-98FD-82D5823267D3}"/>
              </a:ext>
            </a:extLst>
          </p:cNvPr>
          <p:cNvSpPr txBox="1"/>
          <p:nvPr/>
        </p:nvSpPr>
        <p:spPr>
          <a:xfrm>
            <a:off x="9323771" y="413788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6C765DBD-8587-4C45-8944-D3A775B5DC7B}"/>
              </a:ext>
            </a:extLst>
          </p:cNvPr>
          <p:cNvSpPr txBox="1"/>
          <p:nvPr/>
        </p:nvSpPr>
        <p:spPr>
          <a:xfrm>
            <a:off x="9323771" y="552696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95DA2E8-23BB-413C-A2E6-BEA087CF8C83}"/>
              </a:ext>
            </a:extLst>
          </p:cNvPr>
          <p:cNvSpPr/>
          <p:nvPr/>
        </p:nvSpPr>
        <p:spPr>
          <a:xfrm>
            <a:off x="9786723" y="3516752"/>
            <a:ext cx="523220" cy="52322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B6831DA-C22E-442D-82BF-5106EBB4826C}"/>
              </a:ext>
            </a:extLst>
          </p:cNvPr>
          <p:cNvSpPr/>
          <p:nvPr/>
        </p:nvSpPr>
        <p:spPr>
          <a:xfrm>
            <a:off x="9786723" y="4905832"/>
            <a:ext cx="523220" cy="52322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42E26B44-08A6-40E6-8376-B9FCA3147D9A}"/>
              </a:ext>
            </a:extLst>
          </p:cNvPr>
          <p:cNvSpPr txBox="1"/>
          <p:nvPr/>
        </p:nvSpPr>
        <p:spPr>
          <a:xfrm>
            <a:off x="7108139" y="413788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179884C0-D934-4DC5-B2E3-54FC89E092B4}"/>
              </a:ext>
            </a:extLst>
          </p:cNvPr>
          <p:cNvSpPr txBox="1"/>
          <p:nvPr/>
        </p:nvSpPr>
        <p:spPr>
          <a:xfrm>
            <a:off x="7108139" y="552696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83DDB63-59AD-492E-B049-1F1F3B406827}"/>
              </a:ext>
            </a:extLst>
          </p:cNvPr>
          <p:cNvSpPr/>
          <p:nvPr/>
        </p:nvSpPr>
        <p:spPr>
          <a:xfrm>
            <a:off x="7571091" y="4905832"/>
            <a:ext cx="523220" cy="52322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2971975-16DB-4EED-840B-30FA8C6867A6}"/>
              </a:ext>
            </a:extLst>
          </p:cNvPr>
          <p:cNvSpPr/>
          <p:nvPr/>
        </p:nvSpPr>
        <p:spPr>
          <a:xfrm>
            <a:off x="7571091" y="3516752"/>
            <a:ext cx="523220" cy="52322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4D18FC10-4100-478C-AA38-A98A7F8A86F3}"/>
              </a:ext>
            </a:extLst>
          </p:cNvPr>
          <p:cNvSpPr txBox="1"/>
          <p:nvPr/>
        </p:nvSpPr>
        <p:spPr>
          <a:xfrm>
            <a:off x="4892506" y="413788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A50BF363-D34D-45B6-AEB7-E3971CC3DC93}"/>
              </a:ext>
            </a:extLst>
          </p:cNvPr>
          <p:cNvSpPr txBox="1"/>
          <p:nvPr/>
        </p:nvSpPr>
        <p:spPr>
          <a:xfrm>
            <a:off x="4892506" y="5526964"/>
            <a:ext cx="1449124" cy="3139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CN" sz="1400" b="1" dirty="0">
                <a:solidFill>
                  <a:schemeClr val="bg2">
                    <a:lumMod val="25000"/>
                  </a:schemeClr>
                </a:solidFill>
                <a:effectLst>
                  <a:outerShdw blurRad="254000" dist="38100" dir="16200000" algn="ctr" rotWithShape="0">
                    <a:schemeClr val="bg2">
                      <a:lumMod val="25000"/>
                      <a:alpha val="12000"/>
                    </a:scheme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1400" b="1" dirty="0">
              <a:solidFill>
                <a:schemeClr val="bg2">
                  <a:lumMod val="25000"/>
                </a:schemeClr>
              </a:solidFill>
              <a:effectLst>
                <a:outerShdw blurRad="254000" dist="38100" dir="16200000" algn="ctr" rotWithShape="0">
                  <a:schemeClr val="bg2">
                    <a:lumMod val="25000"/>
                    <a:alpha val="12000"/>
                  </a:scheme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6E5C00F-1D5E-4F3F-B3A4-31B6809F5462}"/>
              </a:ext>
            </a:extLst>
          </p:cNvPr>
          <p:cNvSpPr/>
          <p:nvPr/>
        </p:nvSpPr>
        <p:spPr>
          <a:xfrm>
            <a:off x="5355458" y="4905832"/>
            <a:ext cx="523220" cy="52322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rgbClr val="66A2C6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6721F89-2C31-4ACA-A47D-D92E17E973E2}"/>
              </a:ext>
            </a:extLst>
          </p:cNvPr>
          <p:cNvSpPr/>
          <p:nvPr/>
        </p:nvSpPr>
        <p:spPr>
          <a:xfrm>
            <a:off x="5355458" y="3516752"/>
            <a:ext cx="523220" cy="52322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584" y="1979122"/>
            <a:ext cx="3177527" cy="4186182"/>
          </a:xfrm>
          <a:custGeom>
            <a:avLst/>
            <a:gdLst>
              <a:gd name="connsiteX0" fmla="*/ 0 w 3177526"/>
              <a:gd name="connsiteY0" fmla="*/ 0 h 4233743"/>
              <a:gd name="connsiteX1" fmla="*/ 3177526 w 3177526"/>
              <a:gd name="connsiteY1" fmla="*/ 0 h 4233743"/>
              <a:gd name="connsiteX2" fmla="*/ 3177526 w 3177526"/>
              <a:gd name="connsiteY2" fmla="*/ 4233743 h 4233743"/>
              <a:gd name="connsiteX3" fmla="*/ 0 w 3177526"/>
              <a:gd name="connsiteY3" fmla="*/ 4233743 h 423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7526" h="4233743">
                <a:moveTo>
                  <a:pt x="0" y="0"/>
                </a:moveTo>
                <a:lnTo>
                  <a:pt x="3177526" y="0"/>
                </a:lnTo>
                <a:lnTo>
                  <a:pt x="3177526" y="4233743"/>
                </a:lnTo>
                <a:lnTo>
                  <a:pt x="0" y="4233743"/>
                </a:lnTo>
                <a:close/>
              </a:path>
            </a:pathLst>
          </a:custGeom>
        </p:spPr>
      </p:pic>
      <p:sp>
        <p:nvSpPr>
          <p:cNvPr id="20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455938" y="3646342"/>
            <a:ext cx="322260" cy="264041"/>
          </a:xfrm>
          <a:custGeom>
            <a:avLst/>
            <a:gdLst>
              <a:gd name="T0" fmla="*/ 350 w 12730"/>
              <a:gd name="T1" fmla="*/ 10430 h 10430"/>
              <a:gd name="T2" fmla="*/ 210 w 12730"/>
              <a:gd name="T3" fmla="*/ 10430 h 10430"/>
              <a:gd name="T4" fmla="*/ 60 w 12730"/>
              <a:gd name="T5" fmla="*/ 10360 h 10430"/>
              <a:gd name="T6" fmla="*/ 10 w 12730"/>
              <a:gd name="T7" fmla="*/ 10200 h 10430"/>
              <a:gd name="T8" fmla="*/ 4750 w 12730"/>
              <a:gd name="T9" fmla="*/ 2480 h 10430"/>
              <a:gd name="T10" fmla="*/ 8460 w 12730"/>
              <a:gd name="T11" fmla="*/ 1620 h 10430"/>
              <a:gd name="T12" fmla="*/ 8460 w 12730"/>
              <a:gd name="T13" fmla="*/ 210 h 10430"/>
              <a:gd name="T14" fmla="*/ 8580 w 12730"/>
              <a:gd name="T15" fmla="*/ 30 h 10430"/>
              <a:gd name="T16" fmla="*/ 8800 w 12730"/>
              <a:gd name="T17" fmla="*/ 70 h 10430"/>
              <a:gd name="T18" fmla="*/ 12650 w 12730"/>
              <a:gd name="T19" fmla="*/ 3920 h 10430"/>
              <a:gd name="T20" fmla="*/ 12650 w 12730"/>
              <a:gd name="T21" fmla="*/ 4200 h 10430"/>
              <a:gd name="T22" fmla="*/ 8810 w 12730"/>
              <a:gd name="T23" fmla="*/ 8040 h 10430"/>
              <a:gd name="T24" fmla="*/ 8590 w 12730"/>
              <a:gd name="T25" fmla="*/ 8080 h 10430"/>
              <a:gd name="T26" fmla="*/ 8470 w 12730"/>
              <a:gd name="T27" fmla="*/ 7900 h 10430"/>
              <a:gd name="T28" fmla="*/ 8470 w 12730"/>
              <a:gd name="T29" fmla="*/ 6470 h 10430"/>
              <a:gd name="T30" fmla="*/ 520 w 12730"/>
              <a:gd name="T31" fmla="*/ 10350 h 10430"/>
              <a:gd name="T32" fmla="*/ 350 w 12730"/>
              <a:gd name="T33" fmla="*/ 10430 h 10430"/>
              <a:gd name="T34" fmla="*/ 8410 w 12730"/>
              <a:gd name="T35" fmla="*/ 2020 h 10430"/>
              <a:gd name="T36" fmla="*/ 4910 w 12730"/>
              <a:gd name="T37" fmla="*/ 2850 h 10430"/>
              <a:gd name="T38" fmla="*/ 480 w 12730"/>
              <a:gd name="T39" fmla="*/ 9700 h 10430"/>
              <a:gd name="T40" fmla="*/ 5640 w 12730"/>
              <a:gd name="T41" fmla="*/ 6330 h 10430"/>
              <a:gd name="T42" fmla="*/ 8690 w 12730"/>
              <a:gd name="T43" fmla="*/ 6080 h 10430"/>
              <a:gd name="T44" fmla="*/ 8860 w 12730"/>
              <a:gd name="T45" fmla="*/ 6280 h 10430"/>
              <a:gd name="T46" fmla="*/ 8860 w 12730"/>
              <a:gd name="T47" fmla="*/ 7420 h 10430"/>
              <a:gd name="T48" fmla="*/ 12220 w 12730"/>
              <a:gd name="T49" fmla="*/ 4060 h 10430"/>
              <a:gd name="T50" fmla="*/ 8860 w 12730"/>
              <a:gd name="T51" fmla="*/ 690 h 10430"/>
              <a:gd name="T52" fmla="*/ 8860 w 12730"/>
              <a:gd name="T53" fmla="*/ 1830 h 10430"/>
              <a:gd name="T54" fmla="*/ 8800 w 12730"/>
              <a:gd name="T55" fmla="*/ 1980 h 10430"/>
              <a:gd name="T56" fmla="*/ 8650 w 12730"/>
              <a:gd name="T57" fmla="*/ 2030 h 10430"/>
              <a:gd name="T58" fmla="*/ 8410 w 12730"/>
              <a:gd name="T59" fmla="*/ 2020 h 10430"/>
              <a:gd name="T60" fmla="*/ 1590 w 12730"/>
              <a:gd name="T61" fmla="*/ 7790 h 10430"/>
              <a:gd name="T62" fmla="*/ 1560 w 12730"/>
              <a:gd name="T63" fmla="*/ 7780 h 10430"/>
              <a:gd name="T64" fmla="*/ 1500 w 12730"/>
              <a:gd name="T65" fmla="*/ 7650 h 10430"/>
              <a:gd name="T66" fmla="*/ 4540 w 12730"/>
              <a:gd name="T67" fmla="*/ 3640 h 10430"/>
              <a:gd name="T68" fmla="*/ 8400 w 12730"/>
              <a:gd name="T69" fmla="*/ 2530 h 10430"/>
              <a:gd name="T70" fmla="*/ 8500 w 12730"/>
              <a:gd name="T71" fmla="*/ 2630 h 10430"/>
              <a:gd name="T72" fmla="*/ 8400 w 12730"/>
              <a:gd name="T73" fmla="*/ 2730 h 10430"/>
              <a:gd name="T74" fmla="*/ 4650 w 12730"/>
              <a:gd name="T75" fmla="*/ 3810 h 10430"/>
              <a:gd name="T76" fmla="*/ 1690 w 12730"/>
              <a:gd name="T77" fmla="*/ 7720 h 10430"/>
              <a:gd name="T78" fmla="*/ 1590 w 12730"/>
              <a:gd name="T79" fmla="*/ 7790 h 10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30" h="10430">
                <a:moveTo>
                  <a:pt x="350" y="10430"/>
                </a:moveTo>
                <a:lnTo>
                  <a:pt x="210" y="10430"/>
                </a:lnTo>
                <a:cubicBezTo>
                  <a:pt x="150" y="10430"/>
                  <a:pt x="100" y="10410"/>
                  <a:pt x="60" y="10360"/>
                </a:cubicBezTo>
                <a:cubicBezTo>
                  <a:pt x="20" y="10320"/>
                  <a:pt x="0" y="10260"/>
                  <a:pt x="10" y="10200"/>
                </a:cubicBezTo>
                <a:cubicBezTo>
                  <a:pt x="580" y="5480"/>
                  <a:pt x="2900" y="3390"/>
                  <a:pt x="4750" y="2480"/>
                </a:cubicBezTo>
                <a:cubicBezTo>
                  <a:pt x="6390" y="1680"/>
                  <a:pt x="7910" y="1620"/>
                  <a:pt x="8460" y="1620"/>
                </a:cubicBezTo>
                <a:lnTo>
                  <a:pt x="8460" y="210"/>
                </a:lnTo>
                <a:cubicBezTo>
                  <a:pt x="8460" y="130"/>
                  <a:pt x="8510" y="60"/>
                  <a:pt x="8580" y="30"/>
                </a:cubicBezTo>
                <a:cubicBezTo>
                  <a:pt x="8650" y="0"/>
                  <a:pt x="8740" y="20"/>
                  <a:pt x="8800" y="70"/>
                </a:cubicBezTo>
                <a:lnTo>
                  <a:pt x="12650" y="3920"/>
                </a:lnTo>
                <a:cubicBezTo>
                  <a:pt x="12730" y="4000"/>
                  <a:pt x="12730" y="4120"/>
                  <a:pt x="12650" y="4200"/>
                </a:cubicBezTo>
                <a:lnTo>
                  <a:pt x="8810" y="8040"/>
                </a:lnTo>
                <a:cubicBezTo>
                  <a:pt x="8750" y="8100"/>
                  <a:pt x="8670" y="8110"/>
                  <a:pt x="8590" y="8080"/>
                </a:cubicBezTo>
                <a:cubicBezTo>
                  <a:pt x="8520" y="8050"/>
                  <a:pt x="8470" y="7980"/>
                  <a:pt x="8470" y="7900"/>
                </a:cubicBezTo>
                <a:lnTo>
                  <a:pt x="8470" y="6470"/>
                </a:lnTo>
                <a:cubicBezTo>
                  <a:pt x="7550" y="6410"/>
                  <a:pt x="3250" y="6360"/>
                  <a:pt x="520" y="10350"/>
                </a:cubicBezTo>
                <a:cubicBezTo>
                  <a:pt x="480" y="10400"/>
                  <a:pt x="420" y="10430"/>
                  <a:pt x="350" y="10430"/>
                </a:cubicBezTo>
                <a:close/>
                <a:moveTo>
                  <a:pt x="8410" y="2020"/>
                </a:moveTo>
                <a:cubicBezTo>
                  <a:pt x="7860" y="2020"/>
                  <a:pt x="6420" y="2100"/>
                  <a:pt x="4910" y="2850"/>
                </a:cubicBezTo>
                <a:cubicBezTo>
                  <a:pt x="2490" y="4050"/>
                  <a:pt x="1000" y="6360"/>
                  <a:pt x="480" y="9700"/>
                </a:cubicBezTo>
                <a:cubicBezTo>
                  <a:pt x="2110" y="7570"/>
                  <a:pt x="4160" y="6690"/>
                  <a:pt x="5640" y="6330"/>
                </a:cubicBezTo>
                <a:cubicBezTo>
                  <a:pt x="7340" y="5920"/>
                  <a:pt x="8630" y="6080"/>
                  <a:pt x="8690" y="6080"/>
                </a:cubicBezTo>
                <a:cubicBezTo>
                  <a:pt x="8790" y="6090"/>
                  <a:pt x="8860" y="6180"/>
                  <a:pt x="8860" y="6280"/>
                </a:cubicBezTo>
                <a:lnTo>
                  <a:pt x="8860" y="7420"/>
                </a:lnTo>
                <a:lnTo>
                  <a:pt x="12220" y="4060"/>
                </a:lnTo>
                <a:lnTo>
                  <a:pt x="8860" y="690"/>
                </a:lnTo>
                <a:lnTo>
                  <a:pt x="8860" y="1830"/>
                </a:lnTo>
                <a:cubicBezTo>
                  <a:pt x="8860" y="1890"/>
                  <a:pt x="8840" y="1940"/>
                  <a:pt x="8800" y="1980"/>
                </a:cubicBezTo>
                <a:cubicBezTo>
                  <a:pt x="8760" y="2020"/>
                  <a:pt x="8710" y="2040"/>
                  <a:pt x="8650" y="2030"/>
                </a:cubicBezTo>
                <a:cubicBezTo>
                  <a:pt x="8650" y="2030"/>
                  <a:pt x="8560" y="2020"/>
                  <a:pt x="8410" y="2020"/>
                </a:cubicBezTo>
                <a:close/>
                <a:moveTo>
                  <a:pt x="1590" y="7790"/>
                </a:moveTo>
                <a:cubicBezTo>
                  <a:pt x="1580" y="7790"/>
                  <a:pt x="1570" y="7790"/>
                  <a:pt x="1560" y="7780"/>
                </a:cubicBezTo>
                <a:cubicBezTo>
                  <a:pt x="1510" y="7760"/>
                  <a:pt x="1480" y="7700"/>
                  <a:pt x="1500" y="7650"/>
                </a:cubicBezTo>
                <a:cubicBezTo>
                  <a:pt x="2120" y="5870"/>
                  <a:pt x="3140" y="4520"/>
                  <a:pt x="4540" y="3640"/>
                </a:cubicBezTo>
                <a:cubicBezTo>
                  <a:pt x="6140" y="2640"/>
                  <a:pt x="7770" y="2530"/>
                  <a:pt x="8400" y="2530"/>
                </a:cubicBezTo>
                <a:cubicBezTo>
                  <a:pt x="8460" y="2530"/>
                  <a:pt x="8500" y="2570"/>
                  <a:pt x="8500" y="2630"/>
                </a:cubicBezTo>
                <a:cubicBezTo>
                  <a:pt x="8500" y="2690"/>
                  <a:pt x="8460" y="2730"/>
                  <a:pt x="8400" y="2730"/>
                </a:cubicBezTo>
                <a:cubicBezTo>
                  <a:pt x="7790" y="2730"/>
                  <a:pt x="6200" y="2840"/>
                  <a:pt x="4650" y="3810"/>
                </a:cubicBezTo>
                <a:cubicBezTo>
                  <a:pt x="3290" y="4660"/>
                  <a:pt x="2290" y="5980"/>
                  <a:pt x="1690" y="7720"/>
                </a:cubicBezTo>
                <a:cubicBezTo>
                  <a:pt x="1670" y="7760"/>
                  <a:pt x="1630" y="7790"/>
                  <a:pt x="1590" y="77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671571" y="3617339"/>
            <a:ext cx="322260" cy="322048"/>
          </a:xfrm>
          <a:custGeom>
            <a:avLst/>
            <a:gdLst>
              <a:gd name="T0" fmla="*/ 6300 w 12710"/>
              <a:gd name="T1" fmla="*/ 7620 h 12700"/>
              <a:gd name="T2" fmla="*/ 2520 w 12710"/>
              <a:gd name="T3" fmla="*/ 4150 h 12700"/>
              <a:gd name="T4" fmla="*/ 4130 w 12710"/>
              <a:gd name="T5" fmla="*/ 4020 h 12700"/>
              <a:gd name="T6" fmla="*/ 4330 w 12710"/>
              <a:gd name="T7" fmla="*/ 0 h 12700"/>
              <a:gd name="T8" fmla="*/ 8720 w 12710"/>
              <a:gd name="T9" fmla="*/ 200 h 12700"/>
              <a:gd name="T10" fmla="*/ 10140 w 12710"/>
              <a:gd name="T11" fmla="*/ 4020 h 12700"/>
              <a:gd name="T12" fmla="*/ 10270 w 12710"/>
              <a:gd name="T13" fmla="*/ 4370 h 12700"/>
              <a:gd name="T14" fmla="*/ 6430 w 12710"/>
              <a:gd name="T15" fmla="*/ 7670 h 12700"/>
              <a:gd name="T16" fmla="*/ 6430 w 12710"/>
              <a:gd name="T17" fmla="*/ 7210 h 12700"/>
              <a:gd name="T18" fmla="*/ 8520 w 12710"/>
              <a:gd name="T19" fmla="*/ 4420 h 12700"/>
              <a:gd name="T20" fmla="*/ 8320 w 12710"/>
              <a:gd name="T21" fmla="*/ 400 h 12700"/>
              <a:gd name="T22" fmla="*/ 4530 w 12710"/>
              <a:gd name="T23" fmla="*/ 4220 h 12700"/>
              <a:gd name="T24" fmla="*/ 3250 w 12710"/>
              <a:gd name="T25" fmla="*/ 4420 h 12700"/>
              <a:gd name="T26" fmla="*/ 6350 w 12710"/>
              <a:gd name="T27" fmla="*/ 6480 h 12700"/>
              <a:gd name="T28" fmla="*/ 7740 w 12710"/>
              <a:gd name="T29" fmla="*/ 5130 h 12700"/>
              <a:gd name="T30" fmla="*/ 7620 w 12710"/>
              <a:gd name="T31" fmla="*/ 5030 h 12700"/>
              <a:gd name="T32" fmla="*/ 7720 w 12710"/>
              <a:gd name="T33" fmla="*/ 900 h 12700"/>
              <a:gd name="T34" fmla="*/ 7820 w 12710"/>
              <a:gd name="T35" fmla="*/ 4920 h 12700"/>
              <a:gd name="T36" fmla="*/ 8090 w 12710"/>
              <a:gd name="T37" fmla="*/ 4980 h 12700"/>
              <a:gd name="T38" fmla="*/ 6490 w 12710"/>
              <a:gd name="T39" fmla="*/ 6480 h 12700"/>
              <a:gd name="T40" fmla="*/ 12500 w 12710"/>
              <a:gd name="T41" fmla="*/ 12700 h 12700"/>
              <a:gd name="T42" fmla="*/ 0 w 12710"/>
              <a:gd name="T43" fmla="*/ 12500 h 12700"/>
              <a:gd name="T44" fmla="*/ 200 w 12710"/>
              <a:gd name="T45" fmla="*/ 6120 h 12700"/>
              <a:gd name="T46" fmla="*/ 1700 w 12710"/>
              <a:gd name="T47" fmla="*/ 6320 h 12700"/>
              <a:gd name="T48" fmla="*/ 11010 w 12710"/>
              <a:gd name="T49" fmla="*/ 11000 h 12700"/>
              <a:gd name="T50" fmla="*/ 11210 w 12710"/>
              <a:gd name="T51" fmla="*/ 6120 h 12700"/>
              <a:gd name="T52" fmla="*/ 12710 w 12710"/>
              <a:gd name="T53" fmla="*/ 6320 h 12700"/>
              <a:gd name="T54" fmla="*/ 12500 w 12710"/>
              <a:gd name="T55" fmla="*/ 12700 h 12700"/>
              <a:gd name="T56" fmla="*/ 12300 w 12710"/>
              <a:gd name="T57" fmla="*/ 12300 h 12700"/>
              <a:gd name="T58" fmla="*/ 11400 w 12710"/>
              <a:gd name="T59" fmla="*/ 6520 h 12700"/>
              <a:gd name="T60" fmla="*/ 11200 w 12710"/>
              <a:gd name="T61" fmla="*/ 11400 h 12700"/>
              <a:gd name="T62" fmla="*/ 1300 w 12710"/>
              <a:gd name="T63" fmla="*/ 11200 h 12700"/>
              <a:gd name="T64" fmla="*/ 400 w 12710"/>
              <a:gd name="T65" fmla="*/ 6520 h 1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10" h="12700">
                <a:moveTo>
                  <a:pt x="6430" y="7670"/>
                </a:moveTo>
                <a:cubicBezTo>
                  <a:pt x="6380" y="7670"/>
                  <a:pt x="6340" y="7650"/>
                  <a:pt x="6300" y="7620"/>
                </a:cubicBezTo>
                <a:lnTo>
                  <a:pt x="2580" y="4370"/>
                </a:lnTo>
                <a:cubicBezTo>
                  <a:pt x="2520" y="4320"/>
                  <a:pt x="2500" y="4230"/>
                  <a:pt x="2520" y="4150"/>
                </a:cubicBezTo>
                <a:cubicBezTo>
                  <a:pt x="2550" y="4070"/>
                  <a:pt x="2620" y="4020"/>
                  <a:pt x="2710" y="4020"/>
                </a:cubicBezTo>
                <a:lnTo>
                  <a:pt x="4130" y="4020"/>
                </a:lnTo>
                <a:lnTo>
                  <a:pt x="4130" y="200"/>
                </a:lnTo>
                <a:cubicBezTo>
                  <a:pt x="4130" y="90"/>
                  <a:pt x="4220" y="0"/>
                  <a:pt x="4330" y="0"/>
                </a:cubicBezTo>
                <a:lnTo>
                  <a:pt x="8520" y="0"/>
                </a:lnTo>
                <a:cubicBezTo>
                  <a:pt x="8630" y="0"/>
                  <a:pt x="8720" y="90"/>
                  <a:pt x="8720" y="200"/>
                </a:cubicBezTo>
                <a:lnTo>
                  <a:pt x="8720" y="4020"/>
                </a:lnTo>
                <a:lnTo>
                  <a:pt x="10140" y="4020"/>
                </a:lnTo>
                <a:cubicBezTo>
                  <a:pt x="10220" y="4020"/>
                  <a:pt x="10300" y="4070"/>
                  <a:pt x="10330" y="4150"/>
                </a:cubicBezTo>
                <a:cubicBezTo>
                  <a:pt x="10360" y="4230"/>
                  <a:pt x="10340" y="4320"/>
                  <a:pt x="10270" y="4370"/>
                </a:cubicBezTo>
                <a:lnTo>
                  <a:pt x="6560" y="7630"/>
                </a:lnTo>
                <a:cubicBezTo>
                  <a:pt x="6520" y="7660"/>
                  <a:pt x="6470" y="7670"/>
                  <a:pt x="6430" y="7670"/>
                </a:cubicBezTo>
                <a:close/>
                <a:moveTo>
                  <a:pt x="3250" y="4420"/>
                </a:moveTo>
                <a:lnTo>
                  <a:pt x="6430" y="7210"/>
                </a:lnTo>
                <a:lnTo>
                  <a:pt x="9610" y="4420"/>
                </a:lnTo>
                <a:lnTo>
                  <a:pt x="8520" y="4420"/>
                </a:lnTo>
                <a:cubicBezTo>
                  <a:pt x="8410" y="4420"/>
                  <a:pt x="8320" y="4330"/>
                  <a:pt x="8320" y="4220"/>
                </a:cubicBezTo>
                <a:lnTo>
                  <a:pt x="8320" y="400"/>
                </a:lnTo>
                <a:lnTo>
                  <a:pt x="4530" y="400"/>
                </a:lnTo>
                <a:lnTo>
                  <a:pt x="4530" y="4220"/>
                </a:lnTo>
                <a:cubicBezTo>
                  <a:pt x="4530" y="4330"/>
                  <a:pt x="4440" y="4420"/>
                  <a:pt x="4330" y="4420"/>
                </a:cubicBezTo>
                <a:lnTo>
                  <a:pt x="3250" y="4420"/>
                </a:lnTo>
                <a:close/>
                <a:moveTo>
                  <a:pt x="6430" y="6510"/>
                </a:moveTo>
                <a:cubicBezTo>
                  <a:pt x="6400" y="6510"/>
                  <a:pt x="6370" y="6500"/>
                  <a:pt x="6350" y="6480"/>
                </a:cubicBezTo>
                <a:cubicBezTo>
                  <a:pt x="6310" y="6440"/>
                  <a:pt x="6320" y="6380"/>
                  <a:pt x="6360" y="6340"/>
                </a:cubicBezTo>
                <a:lnTo>
                  <a:pt x="7740" y="5130"/>
                </a:lnTo>
                <a:lnTo>
                  <a:pt x="7720" y="5130"/>
                </a:lnTo>
                <a:cubicBezTo>
                  <a:pt x="7660" y="5130"/>
                  <a:pt x="7620" y="5090"/>
                  <a:pt x="7620" y="5030"/>
                </a:cubicBezTo>
                <a:lnTo>
                  <a:pt x="7620" y="1000"/>
                </a:lnTo>
                <a:cubicBezTo>
                  <a:pt x="7620" y="940"/>
                  <a:pt x="7660" y="900"/>
                  <a:pt x="7720" y="900"/>
                </a:cubicBezTo>
                <a:cubicBezTo>
                  <a:pt x="7780" y="900"/>
                  <a:pt x="7820" y="940"/>
                  <a:pt x="7820" y="1000"/>
                </a:cubicBezTo>
                <a:lnTo>
                  <a:pt x="7820" y="4920"/>
                </a:lnTo>
                <a:lnTo>
                  <a:pt x="8000" y="4920"/>
                </a:lnTo>
                <a:cubicBezTo>
                  <a:pt x="8040" y="4920"/>
                  <a:pt x="8080" y="4950"/>
                  <a:pt x="8090" y="4980"/>
                </a:cubicBezTo>
                <a:cubicBezTo>
                  <a:pt x="8100" y="5020"/>
                  <a:pt x="8090" y="5060"/>
                  <a:pt x="8060" y="5090"/>
                </a:cubicBezTo>
                <a:lnTo>
                  <a:pt x="6490" y="6480"/>
                </a:lnTo>
                <a:cubicBezTo>
                  <a:pt x="6470" y="6500"/>
                  <a:pt x="6450" y="6510"/>
                  <a:pt x="6430" y="6510"/>
                </a:cubicBezTo>
                <a:close/>
                <a:moveTo>
                  <a:pt x="12500" y="12700"/>
                </a:moveTo>
                <a:lnTo>
                  <a:pt x="200" y="12700"/>
                </a:lnTo>
                <a:cubicBezTo>
                  <a:pt x="90" y="12700"/>
                  <a:pt x="0" y="12610"/>
                  <a:pt x="0" y="12500"/>
                </a:cubicBezTo>
                <a:lnTo>
                  <a:pt x="0" y="6320"/>
                </a:lnTo>
                <a:cubicBezTo>
                  <a:pt x="0" y="6210"/>
                  <a:pt x="90" y="6120"/>
                  <a:pt x="200" y="6120"/>
                </a:cubicBezTo>
                <a:lnTo>
                  <a:pt x="1500" y="6120"/>
                </a:lnTo>
                <a:cubicBezTo>
                  <a:pt x="1610" y="6120"/>
                  <a:pt x="1700" y="6210"/>
                  <a:pt x="1700" y="6320"/>
                </a:cubicBezTo>
                <a:lnTo>
                  <a:pt x="1700" y="11000"/>
                </a:lnTo>
                <a:lnTo>
                  <a:pt x="11010" y="11000"/>
                </a:lnTo>
                <a:lnTo>
                  <a:pt x="11010" y="6320"/>
                </a:lnTo>
                <a:cubicBezTo>
                  <a:pt x="11010" y="6210"/>
                  <a:pt x="11100" y="6120"/>
                  <a:pt x="11210" y="6120"/>
                </a:cubicBezTo>
                <a:lnTo>
                  <a:pt x="12510" y="6120"/>
                </a:lnTo>
                <a:cubicBezTo>
                  <a:pt x="12620" y="6120"/>
                  <a:pt x="12710" y="6210"/>
                  <a:pt x="12710" y="6320"/>
                </a:cubicBezTo>
                <a:lnTo>
                  <a:pt x="12710" y="12500"/>
                </a:lnTo>
                <a:cubicBezTo>
                  <a:pt x="12700" y="12610"/>
                  <a:pt x="12610" y="12700"/>
                  <a:pt x="12500" y="12700"/>
                </a:cubicBezTo>
                <a:close/>
                <a:moveTo>
                  <a:pt x="400" y="12300"/>
                </a:moveTo>
                <a:lnTo>
                  <a:pt x="12300" y="12300"/>
                </a:lnTo>
                <a:lnTo>
                  <a:pt x="12300" y="6520"/>
                </a:lnTo>
                <a:lnTo>
                  <a:pt x="11400" y="6520"/>
                </a:lnTo>
                <a:lnTo>
                  <a:pt x="11400" y="11200"/>
                </a:lnTo>
                <a:cubicBezTo>
                  <a:pt x="11400" y="11310"/>
                  <a:pt x="11310" y="11400"/>
                  <a:pt x="11200" y="11400"/>
                </a:cubicBezTo>
                <a:lnTo>
                  <a:pt x="1500" y="11400"/>
                </a:lnTo>
                <a:cubicBezTo>
                  <a:pt x="1390" y="11400"/>
                  <a:pt x="1300" y="11310"/>
                  <a:pt x="1300" y="11200"/>
                </a:cubicBezTo>
                <a:lnTo>
                  <a:pt x="1300" y="6520"/>
                </a:lnTo>
                <a:lnTo>
                  <a:pt x="400" y="6520"/>
                </a:lnTo>
                <a:lnTo>
                  <a:pt x="400" y="12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887203" y="3617365"/>
            <a:ext cx="322260" cy="321996"/>
          </a:xfrm>
          <a:custGeom>
            <a:avLst/>
            <a:gdLst>
              <a:gd name="T0" fmla="*/ 5060 w 12720"/>
              <a:gd name="T1" fmla="*/ 12710 h 12710"/>
              <a:gd name="T2" fmla="*/ 4870 w 12720"/>
              <a:gd name="T3" fmla="*/ 12580 h 12710"/>
              <a:gd name="T4" fmla="*/ 30 w 12720"/>
              <a:gd name="T5" fmla="*/ 280 h 12710"/>
              <a:gd name="T6" fmla="*/ 80 w 12720"/>
              <a:gd name="T7" fmla="*/ 70 h 12710"/>
              <a:gd name="T8" fmla="*/ 290 w 12720"/>
              <a:gd name="T9" fmla="*/ 30 h 12710"/>
              <a:gd name="T10" fmla="*/ 12590 w 12720"/>
              <a:gd name="T11" fmla="*/ 4870 h 12710"/>
              <a:gd name="T12" fmla="*/ 12720 w 12720"/>
              <a:gd name="T13" fmla="*/ 5070 h 12710"/>
              <a:gd name="T14" fmla="*/ 12570 w 12720"/>
              <a:gd name="T15" fmla="*/ 5250 h 12710"/>
              <a:gd name="T16" fmla="*/ 8430 w 12720"/>
              <a:gd name="T17" fmla="*/ 6290 h 12710"/>
              <a:gd name="T18" fmla="*/ 12320 w 12720"/>
              <a:gd name="T19" fmla="*/ 10180 h 12710"/>
              <a:gd name="T20" fmla="*/ 12320 w 12720"/>
              <a:gd name="T21" fmla="*/ 10460 h 12710"/>
              <a:gd name="T22" fmla="*/ 10470 w 12720"/>
              <a:gd name="T23" fmla="*/ 12310 h 12710"/>
              <a:gd name="T24" fmla="*/ 10190 w 12720"/>
              <a:gd name="T25" fmla="*/ 12310 h 12710"/>
              <a:gd name="T26" fmla="*/ 6300 w 12720"/>
              <a:gd name="T27" fmla="*/ 8420 h 12710"/>
              <a:gd name="T28" fmla="*/ 5250 w 12720"/>
              <a:gd name="T29" fmla="*/ 12560 h 12710"/>
              <a:gd name="T30" fmla="*/ 5070 w 12720"/>
              <a:gd name="T31" fmla="*/ 12710 h 12710"/>
              <a:gd name="T32" fmla="*/ 5060 w 12720"/>
              <a:gd name="T33" fmla="*/ 12710 h 12710"/>
              <a:gd name="T34" fmla="*/ 6190 w 12720"/>
              <a:gd name="T35" fmla="*/ 7830 h 12710"/>
              <a:gd name="T36" fmla="*/ 6330 w 12720"/>
              <a:gd name="T37" fmla="*/ 7890 h 12710"/>
              <a:gd name="T38" fmla="*/ 10330 w 12720"/>
              <a:gd name="T39" fmla="*/ 11890 h 12710"/>
              <a:gd name="T40" fmla="*/ 11890 w 12720"/>
              <a:gd name="T41" fmla="*/ 10330 h 12710"/>
              <a:gd name="T42" fmla="*/ 7890 w 12720"/>
              <a:gd name="T43" fmla="*/ 6330 h 12710"/>
              <a:gd name="T44" fmla="*/ 7840 w 12720"/>
              <a:gd name="T45" fmla="*/ 6140 h 12710"/>
              <a:gd name="T46" fmla="*/ 7980 w 12720"/>
              <a:gd name="T47" fmla="*/ 6000 h 12710"/>
              <a:gd name="T48" fmla="*/ 11860 w 12720"/>
              <a:gd name="T49" fmla="*/ 5020 h 12710"/>
              <a:gd name="T50" fmla="*/ 570 w 12720"/>
              <a:gd name="T51" fmla="*/ 560 h 12710"/>
              <a:gd name="T52" fmla="*/ 5010 w 12720"/>
              <a:gd name="T53" fmla="*/ 11860 h 12710"/>
              <a:gd name="T54" fmla="*/ 5990 w 12720"/>
              <a:gd name="T55" fmla="*/ 7980 h 12710"/>
              <a:gd name="T56" fmla="*/ 6130 w 12720"/>
              <a:gd name="T57" fmla="*/ 7840 h 12710"/>
              <a:gd name="T58" fmla="*/ 6190 w 12720"/>
              <a:gd name="T59" fmla="*/ 7830 h 12710"/>
              <a:gd name="T60" fmla="*/ 11050 w 12720"/>
              <a:gd name="T61" fmla="*/ 10420 h 12710"/>
              <a:gd name="T62" fmla="*/ 10980 w 12720"/>
              <a:gd name="T63" fmla="*/ 10390 h 12710"/>
              <a:gd name="T64" fmla="*/ 6410 w 12720"/>
              <a:gd name="T65" fmla="*/ 5820 h 12710"/>
              <a:gd name="T66" fmla="*/ 6380 w 12720"/>
              <a:gd name="T67" fmla="*/ 5720 h 12710"/>
              <a:gd name="T68" fmla="*/ 6450 w 12720"/>
              <a:gd name="T69" fmla="*/ 5650 h 12710"/>
              <a:gd name="T70" fmla="*/ 9590 w 12720"/>
              <a:gd name="T71" fmla="*/ 4850 h 12710"/>
              <a:gd name="T72" fmla="*/ 1600 w 12720"/>
              <a:gd name="T73" fmla="*/ 1720 h 12710"/>
              <a:gd name="T74" fmla="*/ 1540 w 12720"/>
              <a:gd name="T75" fmla="*/ 1590 h 12710"/>
              <a:gd name="T76" fmla="*/ 1670 w 12720"/>
              <a:gd name="T77" fmla="*/ 1530 h 12710"/>
              <a:gd name="T78" fmla="*/ 9950 w 12720"/>
              <a:gd name="T79" fmla="*/ 4780 h 12710"/>
              <a:gd name="T80" fmla="*/ 10010 w 12720"/>
              <a:gd name="T81" fmla="*/ 4880 h 12710"/>
              <a:gd name="T82" fmla="*/ 9930 w 12720"/>
              <a:gd name="T83" fmla="*/ 4970 h 12710"/>
              <a:gd name="T84" fmla="*/ 6670 w 12720"/>
              <a:gd name="T85" fmla="*/ 5810 h 12710"/>
              <a:gd name="T86" fmla="*/ 11120 w 12720"/>
              <a:gd name="T87" fmla="*/ 10260 h 12710"/>
              <a:gd name="T88" fmla="*/ 11120 w 12720"/>
              <a:gd name="T89" fmla="*/ 10400 h 12710"/>
              <a:gd name="T90" fmla="*/ 11050 w 12720"/>
              <a:gd name="T91" fmla="*/ 10420 h 1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20" h="12710">
                <a:moveTo>
                  <a:pt x="5060" y="12710"/>
                </a:moveTo>
                <a:cubicBezTo>
                  <a:pt x="4980" y="12710"/>
                  <a:pt x="4900" y="12660"/>
                  <a:pt x="4870" y="12580"/>
                </a:cubicBezTo>
                <a:lnTo>
                  <a:pt x="30" y="280"/>
                </a:lnTo>
                <a:cubicBezTo>
                  <a:pt x="0" y="210"/>
                  <a:pt x="20" y="120"/>
                  <a:pt x="80" y="70"/>
                </a:cubicBezTo>
                <a:cubicBezTo>
                  <a:pt x="140" y="10"/>
                  <a:pt x="220" y="0"/>
                  <a:pt x="290" y="30"/>
                </a:cubicBezTo>
                <a:lnTo>
                  <a:pt x="12590" y="4870"/>
                </a:lnTo>
                <a:cubicBezTo>
                  <a:pt x="12670" y="4900"/>
                  <a:pt x="12720" y="4980"/>
                  <a:pt x="12720" y="5070"/>
                </a:cubicBezTo>
                <a:cubicBezTo>
                  <a:pt x="12710" y="5160"/>
                  <a:pt x="12650" y="5230"/>
                  <a:pt x="12570" y="5250"/>
                </a:cubicBezTo>
                <a:lnTo>
                  <a:pt x="8430" y="6290"/>
                </a:lnTo>
                <a:lnTo>
                  <a:pt x="12320" y="10180"/>
                </a:lnTo>
                <a:cubicBezTo>
                  <a:pt x="12400" y="10260"/>
                  <a:pt x="12400" y="10380"/>
                  <a:pt x="12320" y="10460"/>
                </a:cubicBezTo>
                <a:lnTo>
                  <a:pt x="10470" y="12310"/>
                </a:lnTo>
                <a:cubicBezTo>
                  <a:pt x="10390" y="12390"/>
                  <a:pt x="10260" y="12390"/>
                  <a:pt x="10190" y="12310"/>
                </a:cubicBezTo>
                <a:lnTo>
                  <a:pt x="6300" y="8420"/>
                </a:lnTo>
                <a:lnTo>
                  <a:pt x="5250" y="12560"/>
                </a:lnTo>
                <a:cubicBezTo>
                  <a:pt x="5230" y="12640"/>
                  <a:pt x="5160" y="12700"/>
                  <a:pt x="5070" y="12710"/>
                </a:cubicBezTo>
                <a:lnTo>
                  <a:pt x="5060" y="12710"/>
                </a:lnTo>
                <a:close/>
                <a:moveTo>
                  <a:pt x="6190" y="7830"/>
                </a:moveTo>
                <a:cubicBezTo>
                  <a:pt x="6240" y="7830"/>
                  <a:pt x="6290" y="7850"/>
                  <a:pt x="6330" y="7890"/>
                </a:cubicBezTo>
                <a:lnTo>
                  <a:pt x="10330" y="11890"/>
                </a:lnTo>
                <a:lnTo>
                  <a:pt x="11890" y="10330"/>
                </a:lnTo>
                <a:lnTo>
                  <a:pt x="7890" y="6330"/>
                </a:lnTo>
                <a:cubicBezTo>
                  <a:pt x="7840" y="6280"/>
                  <a:pt x="7820" y="6200"/>
                  <a:pt x="7840" y="6140"/>
                </a:cubicBezTo>
                <a:cubicBezTo>
                  <a:pt x="7860" y="6070"/>
                  <a:pt x="7910" y="6020"/>
                  <a:pt x="7980" y="6000"/>
                </a:cubicBezTo>
                <a:lnTo>
                  <a:pt x="11860" y="5020"/>
                </a:lnTo>
                <a:lnTo>
                  <a:pt x="570" y="560"/>
                </a:lnTo>
                <a:lnTo>
                  <a:pt x="5010" y="11860"/>
                </a:lnTo>
                <a:lnTo>
                  <a:pt x="5990" y="7980"/>
                </a:lnTo>
                <a:cubicBezTo>
                  <a:pt x="6010" y="7910"/>
                  <a:pt x="6060" y="7860"/>
                  <a:pt x="6130" y="7840"/>
                </a:cubicBezTo>
                <a:cubicBezTo>
                  <a:pt x="6160" y="7830"/>
                  <a:pt x="6170" y="7830"/>
                  <a:pt x="6190" y="7830"/>
                </a:cubicBezTo>
                <a:close/>
                <a:moveTo>
                  <a:pt x="11050" y="10420"/>
                </a:moveTo>
                <a:cubicBezTo>
                  <a:pt x="11020" y="10420"/>
                  <a:pt x="11000" y="10410"/>
                  <a:pt x="10980" y="10390"/>
                </a:cubicBezTo>
                <a:lnTo>
                  <a:pt x="6410" y="5820"/>
                </a:lnTo>
                <a:cubicBezTo>
                  <a:pt x="6380" y="5790"/>
                  <a:pt x="6370" y="5760"/>
                  <a:pt x="6380" y="5720"/>
                </a:cubicBezTo>
                <a:cubicBezTo>
                  <a:pt x="6390" y="5690"/>
                  <a:pt x="6420" y="5660"/>
                  <a:pt x="6450" y="5650"/>
                </a:cubicBezTo>
                <a:lnTo>
                  <a:pt x="9590" y="4850"/>
                </a:lnTo>
                <a:lnTo>
                  <a:pt x="1600" y="1720"/>
                </a:lnTo>
                <a:cubicBezTo>
                  <a:pt x="1550" y="1700"/>
                  <a:pt x="1520" y="1640"/>
                  <a:pt x="1540" y="1590"/>
                </a:cubicBezTo>
                <a:cubicBezTo>
                  <a:pt x="1560" y="1540"/>
                  <a:pt x="1620" y="1510"/>
                  <a:pt x="1670" y="1530"/>
                </a:cubicBezTo>
                <a:lnTo>
                  <a:pt x="9950" y="4780"/>
                </a:lnTo>
                <a:cubicBezTo>
                  <a:pt x="9990" y="4800"/>
                  <a:pt x="10020" y="4840"/>
                  <a:pt x="10010" y="4880"/>
                </a:cubicBezTo>
                <a:cubicBezTo>
                  <a:pt x="10010" y="4920"/>
                  <a:pt x="9980" y="4960"/>
                  <a:pt x="9930" y="4970"/>
                </a:cubicBezTo>
                <a:lnTo>
                  <a:pt x="6670" y="5810"/>
                </a:lnTo>
                <a:lnTo>
                  <a:pt x="11120" y="10260"/>
                </a:lnTo>
                <a:cubicBezTo>
                  <a:pt x="11160" y="10300"/>
                  <a:pt x="11160" y="10360"/>
                  <a:pt x="11120" y="10400"/>
                </a:cubicBezTo>
                <a:cubicBezTo>
                  <a:pt x="11100" y="10410"/>
                  <a:pt x="11070" y="10420"/>
                  <a:pt x="11050" y="104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5455938" y="5022052"/>
            <a:ext cx="322260" cy="322049"/>
          </a:xfrm>
          <a:custGeom>
            <a:avLst/>
            <a:gdLst>
              <a:gd name="T0" fmla="*/ 2410 w 12730"/>
              <a:gd name="T1" fmla="*/ 7550 h 12720"/>
              <a:gd name="T2" fmla="*/ 1560 w 12730"/>
              <a:gd name="T3" fmla="*/ 1370 h 12720"/>
              <a:gd name="T4" fmla="*/ 1760 w 12730"/>
              <a:gd name="T5" fmla="*/ 1140 h 12720"/>
              <a:gd name="T6" fmla="*/ 12680 w 12730"/>
              <a:gd name="T7" fmla="*/ 1220 h 12720"/>
              <a:gd name="T8" fmla="*/ 10690 w 12730"/>
              <a:gd name="T9" fmla="*/ 7400 h 12720"/>
              <a:gd name="T10" fmla="*/ 2590 w 12730"/>
              <a:gd name="T11" fmla="*/ 7150 h 12720"/>
              <a:gd name="T12" fmla="*/ 12240 w 12730"/>
              <a:gd name="T13" fmla="*/ 1550 h 12720"/>
              <a:gd name="T14" fmla="*/ 2590 w 12730"/>
              <a:gd name="T15" fmla="*/ 7150 h 12720"/>
              <a:gd name="T16" fmla="*/ 2500 w 12730"/>
              <a:gd name="T17" fmla="*/ 10000 h 12720"/>
              <a:gd name="T18" fmla="*/ 2500 w 12730"/>
              <a:gd name="T19" fmla="*/ 7160 h 12720"/>
              <a:gd name="T20" fmla="*/ 10710 w 12730"/>
              <a:gd name="T21" fmla="*/ 7360 h 12720"/>
              <a:gd name="T22" fmla="*/ 2500 w 12730"/>
              <a:gd name="T23" fmla="*/ 7560 h 12720"/>
              <a:gd name="T24" fmla="*/ 2500 w 12730"/>
              <a:gd name="T25" fmla="*/ 9600 h 12720"/>
              <a:gd name="T26" fmla="*/ 10710 w 12730"/>
              <a:gd name="T27" fmla="*/ 9800 h 12720"/>
              <a:gd name="T28" fmla="*/ 1860 w 12730"/>
              <a:gd name="T29" fmla="*/ 2460 h 12720"/>
              <a:gd name="T30" fmla="*/ 1510 w 12730"/>
              <a:gd name="T31" fmla="*/ 870 h 12720"/>
              <a:gd name="T32" fmla="*/ 30 w 12730"/>
              <a:gd name="T33" fmla="*/ 160 h 12720"/>
              <a:gd name="T34" fmla="*/ 1750 w 12730"/>
              <a:gd name="T35" fmla="*/ 530 h 12720"/>
              <a:gd name="T36" fmla="*/ 2050 w 12730"/>
              <a:gd name="T37" fmla="*/ 2250 h 12720"/>
              <a:gd name="T38" fmla="*/ 1860 w 12730"/>
              <a:gd name="T39" fmla="*/ 2460 h 12720"/>
              <a:gd name="T40" fmla="*/ 2800 w 12730"/>
              <a:gd name="T41" fmla="*/ 11560 h 12720"/>
              <a:gd name="T42" fmla="*/ 5100 w 12730"/>
              <a:gd name="T43" fmla="*/ 11560 h 12720"/>
              <a:gd name="T44" fmla="*/ 3950 w 12730"/>
              <a:gd name="T45" fmla="*/ 10790 h 12720"/>
              <a:gd name="T46" fmla="*/ 3950 w 12730"/>
              <a:gd name="T47" fmla="*/ 12310 h 12720"/>
              <a:gd name="T48" fmla="*/ 3950 w 12730"/>
              <a:gd name="T49" fmla="*/ 10790 h 12720"/>
              <a:gd name="T50" fmla="*/ 8010 w 12730"/>
              <a:gd name="T51" fmla="*/ 11560 h 12720"/>
              <a:gd name="T52" fmla="*/ 10310 w 12730"/>
              <a:gd name="T53" fmla="*/ 11560 h 12720"/>
              <a:gd name="T54" fmla="*/ 9160 w 12730"/>
              <a:gd name="T55" fmla="*/ 10790 h 12720"/>
              <a:gd name="T56" fmla="*/ 9160 w 12730"/>
              <a:gd name="T57" fmla="*/ 12310 h 12720"/>
              <a:gd name="T58" fmla="*/ 9160 w 12730"/>
              <a:gd name="T59" fmla="*/ 10790 h 12720"/>
              <a:gd name="T60" fmla="*/ 4170 w 12730"/>
              <a:gd name="T61" fmla="*/ 5730 h 12720"/>
              <a:gd name="T62" fmla="*/ 4270 w 12730"/>
              <a:gd name="T63" fmla="*/ 2880 h 12720"/>
              <a:gd name="T64" fmla="*/ 4370 w 12730"/>
              <a:gd name="T65" fmla="*/ 5730 h 12720"/>
              <a:gd name="T66" fmla="*/ 5960 w 12730"/>
              <a:gd name="T67" fmla="*/ 5830 h 12720"/>
              <a:gd name="T68" fmla="*/ 5860 w 12730"/>
              <a:gd name="T69" fmla="*/ 2980 h 12720"/>
              <a:gd name="T70" fmla="*/ 6060 w 12730"/>
              <a:gd name="T71" fmla="*/ 2980 h 12720"/>
              <a:gd name="T72" fmla="*/ 5960 w 12730"/>
              <a:gd name="T73" fmla="*/ 5830 h 12720"/>
              <a:gd name="T74" fmla="*/ 7540 w 12730"/>
              <a:gd name="T75" fmla="*/ 5730 h 12720"/>
              <a:gd name="T76" fmla="*/ 7640 w 12730"/>
              <a:gd name="T77" fmla="*/ 2880 h 12720"/>
              <a:gd name="T78" fmla="*/ 7740 w 12730"/>
              <a:gd name="T79" fmla="*/ 5730 h 12720"/>
              <a:gd name="T80" fmla="*/ 9320 w 12730"/>
              <a:gd name="T81" fmla="*/ 5830 h 12720"/>
              <a:gd name="T82" fmla="*/ 9220 w 12730"/>
              <a:gd name="T83" fmla="*/ 2980 h 12720"/>
              <a:gd name="T84" fmla="*/ 9420 w 12730"/>
              <a:gd name="T85" fmla="*/ 2980 h 12720"/>
              <a:gd name="T86" fmla="*/ 9320 w 12730"/>
              <a:gd name="T87" fmla="*/ 5830 h 12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30" h="12720">
                <a:moveTo>
                  <a:pt x="10500" y="7550"/>
                </a:moveTo>
                <a:lnTo>
                  <a:pt x="2410" y="7550"/>
                </a:lnTo>
                <a:cubicBezTo>
                  <a:pt x="2310" y="7550"/>
                  <a:pt x="2220" y="7470"/>
                  <a:pt x="2210" y="7370"/>
                </a:cubicBezTo>
                <a:lnTo>
                  <a:pt x="1560" y="1370"/>
                </a:lnTo>
                <a:cubicBezTo>
                  <a:pt x="1550" y="1310"/>
                  <a:pt x="1570" y="1260"/>
                  <a:pt x="1610" y="1210"/>
                </a:cubicBezTo>
                <a:cubicBezTo>
                  <a:pt x="1650" y="1170"/>
                  <a:pt x="1700" y="1140"/>
                  <a:pt x="1760" y="1140"/>
                </a:cubicBezTo>
                <a:lnTo>
                  <a:pt x="12520" y="1140"/>
                </a:lnTo>
                <a:cubicBezTo>
                  <a:pt x="12580" y="1140"/>
                  <a:pt x="12640" y="1170"/>
                  <a:pt x="12680" y="1220"/>
                </a:cubicBezTo>
                <a:cubicBezTo>
                  <a:pt x="12720" y="1270"/>
                  <a:pt x="12730" y="1340"/>
                  <a:pt x="12710" y="1400"/>
                </a:cubicBezTo>
                <a:lnTo>
                  <a:pt x="10690" y="7400"/>
                </a:lnTo>
                <a:cubicBezTo>
                  <a:pt x="10660" y="7500"/>
                  <a:pt x="10590" y="7550"/>
                  <a:pt x="10500" y="7550"/>
                </a:cubicBezTo>
                <a:close/>
                <a:moveTo>
                  <a:pt x="2590" y="7150"/>
                </a:moveTo>
                <a:lnTo>
                  <a:pt x="10360" y="7150"/>
                </a:lnTo>
                <a:lnTo>
                  <a:pt x="12240" y="1550"/>
                </a:lnTo>
                <a:lnTo>
                  <a:pt x="1980" y="1550"/>
                </a:lnTo>
                <a:lnTo>
                  <a:pt x="2590" y="7150"/>
                </a:lnTo>
                <a:close/>
                <a:moveTo>
                  <a:pt x="10510" y="10000"/>
                </a:moveTo>
                <a:lnTo>
                  <a:pt x="2500" y="10000"/>
                </a:lnTo>
                <a:cubicBezTo>
                  <a:pt x="1720" y="10000"/>
                  <a:pt x="1090" y="9360"/>
                  <a:pt x="1090" y="8580"/>
                </a:cubicBezTo>
                <a:cubicBezTo>
                  <a:pt x="1090" y="7800"/>
                  <a:pt x="1720" y="7160"/>
                  <a:pt x="2500" y="7160"/>
                </a:cubicBezTo>
                <a:lnTo>
                  <a:pt x="10510" y="7160"/>
                </a:lnTo>
                <a:cubicBezTo>
                  <a:pt x="10620" y="7160"/>
                  <a:pt x="10710" y="7250"/>
                  <a:pt x="10710" y="7360"/>
                </a:cubicBezTo>
                <a:cubicBezTo>
                  <a:pt x="10710" y="7470"/>
                  <a:pt x="10620" y="7560"/>
                  <a:pt x="10510" y="7560"/>
                </a:cubicBezTo>
                <a:lnTo>
                  <a:pt x="2500" y="7560"/>
                </a:lnTo>
                <a:cubicBezTo>
                  <a:pt x="1940" y="7560"/>
                  <a:pt x="1490" y="8020"/>
                  <a:pt x="1490" y="8580"/>
                </a:cubicBezTo>
                <a:cubicBezTo>
                  <a:pt x="1490" y="9140"/>
                  <a:pt x="1940" y="9600"/>
                  <a:pt x="2500" y="9600"/>
                </a:cubicBezTo>
                <a:lnTo>
                  <a:pt x="10510" y="9600"/>
                </a:lnTo>
                <a:cubicBezTo>
                  <a:pt x="10620" y="9600"/>
                  <a:pt x="10710" y="9690"/>
                  <a:pt x="10710" y="9800"/>
                </a:cubicBezTo>
                <a:cubicBezTo>
                  <a:pt x="10710" y="9910"/>
                  <a:pt x="10620" y="10000"/>
                  <a:pt x="10510" y="10000"/>
                </a:cubicBezTo>
                <a:close/>
                <a:moveTo>
                  <a:pt x="1860" y="2460"/>
                </a:moveTo>
                <a:cubicBezTo>
                  <a:pt x="1760" y="2460"/>
                  <a:pt x="1670" y="2380"/>
                  <a:pt x="1660" y="2280"/>
                </a:cubicBezTo>
                <a:lnTo>
                  <a:pt x="1510" y="870"/>
                </a:lnTo>
                <a:lnTo>
                  <a:pt x="160" y="410"/>
                </a:lnTo>
                <a:cubicBezTo>
                  <a:pt x="50" y="370"/>
                  <a:pt x="0" y="260"/>
                  <a:pt x="30" y="160"/>
                </a:cubicBezTo>
                <a:cubicBezTo>
                  <a:pt x="70" y="60"/>
                  <a:pt x="180" y="0"/>
                  <a:pt x="280" y="30"/>
                </a:cubicBezTo>
                <a:lnTo>
                  <a:pt x="1750" y="530"/>
                </a:lnTo>
                <a:cubicBezTo>
                  <a:pt x="1820" y="550"/>
                  <a:pt x="1880" y="620"/>
                  <a:pt x="1880" y="700"/>
                </a:cubicBezTo>
                <a:lnTo>
                  <a:pt x="2050" y="2250"/>
                </a:lnTo>
                <a:cubicBezTo>
                  <a:pt x="2060" y="2360"/>
                  <a:pt x="1980" y="2460"/>
                  <a:pt x="1870" y="2470"/>
                </a:cubicBezTo>
                <a:cubicBezTo>
                  <a:pt x="1870" y="2460"/>
                  <a:pt x="1860" y="2460"/>
                  <a:pt x="1860" y="2460"/>
                </a:cubicBezTo>
                <a:close/>
                <a:moveTo>
                  <a:pt x="3950" y="12720"/>
                </a:moveTo>
                <a:cubicBezTo>
                  <a:pt x="3320" y="12720"/>
                  <a:pt x="2800" y="12200"/>
                  <a:pt x="2800" y="11560"/>
                </a:cubicBezTo>
                <a:cubicBezTo>
                  <a:pt x="2800" y="10920"/>
                  <a:pt x="3320" y="10400"/>
                  <a:pt x="3950" y="10400"/>
                </a:cubicBezTo>
                <a:cubicBezTo>
                  <a:pt x="4580" y="10400"/>
                  <a:pt x="5100" y="10920"/>
                  <a:pt x="5100" y="11560"/>
                </a:cubicBezTo>
                <a:cubicBezTo>
                  <a:pt x="5100" y="12200"/>
                  <a:pt x="4590" y="12720"/>
                  <a:pt x="3950" y="12720"/>
                </a:cubicBezTo>
                <a:close/>
                <a:moveTo>
                  <a:pt x="3950" y="10790"/>
                </a:moveTo>
                <a:cubicBezTo>
                  <a:pt x="3540" y="10790"/>
                  <a:pt x="3200" y="11130"/>
                  <a:pt x="3200" y="11550"/>
                </a:cubicBezTo>
                <a:cubicBezTo>
                  <a:pt x="3200" y="11970"/>
                  <a:pt x="3540" y="12310"/>
                  <a:pt x="3950" y="12310"/>
                </a:cubicBezTo>
                <a:cubicBezTo>
                  <a:pt x="4360" y="12310"/>
                  <a:pt x="4700" y="11970"/>
                  <a:pt x="4700" y="11550"/>
                </a:cubicBezTo>
                <a:cubicBezTo>
                  <a:pt x="4700" y="11140"/>
                  <a:pt x="4370" y="10790"/>
                  <a:pt x="3950" y="10790"/>
                </a:cubicBezTo>
                <a:close/>
                <a:moveTo>
                  <a:pt x="9160" y="12720"/>
                </a:moveTo>
                <a:cubicBezTo>
                  <a:pt x="8530" y="12720"/>
                  <a:pt x="8010" y="12200"/>
                  <a:pt x="8010" y="11560"/>
                </a:cubicBezTo>
                <a:cubicBezTo>
                  <a:pt x="8010" y="10920"/>
                  <a:pt x="8530" y="10400"/>
                  <a:pt x="9160" y="10400"/>
                </a:cubicBezTo>
                <a:cubicBezTo>
                  <a:pt x="9790" y="10400"/>
                  <a:pt x="10310" y="10920"/>
                  <a:pt x="10310" y="11560"/>
                </a:cubicBezTo>
                <a:cubicBezTo>
                  <a:pt x="10310" y="12200"/>
                  <a:pt x="9790" y="12720"/>
                  <a:pt x="9160" y="12720"/>
                </a:cubicBezTo>
                <a:close/>
                <a:moveTo>
                  <a:pt x="9160" y="10790"/>
                </a:moveTo>
                <a:cubicBezTo>
                  <a:pt x="8750" y="10790"/>
                  <a:pt x="8410" y="11130"/>
                  <a:pt x="8410" y="11550"/>
                </a:cubicBezTo>
                <a:cubicBezTo>
                  <a:pt x="8410" y="11970"/>
                  <a:pt x="8750" y="12310"/>
                  <a:pt x="9160" y="12310"/>
                </a:cubicBezTo>
                <a:cubicBezTo>
                  <a:pt x="9570" y="12310"/>
                  <a:pt x="9910" y="11970"/>
                  <a:pt x="9910" y="11550"/>
                </a:cubicBezTo>
                <a:cubicBezTo>
                  <a:pt x="9910" y="11140"/>
                  <a:pt x="9570" y="10790"/>
                  <a:pt x="9160" y="10790"/>
                </a:cubicBezTo>
                <a:close/>
                <a:moveTo>
                  <a:pt x="4270" y="5830"/>
                </a:moveTo>
                <a:cubicBezTo>
                  <a:pt x="4210" y="5830"/>
                  <a:pt x="4170" y="5790"/>
                  <a:pt x="4170" y="5730"/>
                </a:cubicBezTo>
                <a:lnTo>
                  <a:pt x="4170" y="2980"/>
                </a:lnTo>
                <a:cubicBezTo>
                  <a:pt x="4170" y="2920"/>
                  <a:pt x="4210" y="2880"/>
                  <a:pt x="4270" y="2880"/>
                </a:cubicBezTo>
                <a:cubicBezTo>
                  <a:pt x="4330" y="2880"/>
                  <a:pt x="4370" y="2920"/>
                  <a:pt x="4370" y="2980"/>
                </a:cubicBezTo>
                <a:lnTo>
                  <a:pt x="4370" y="5730"/>
                </a:lnTo>
                <a:cubicBezTo>
                  <a:pt x="4370" y="5780"/>
                  <a:pt x="4330" y="5830"/>
                  <a:pt x="4270" y="5830"/>
                </a:cubicBezTo>
                <a:close/>
                <a:moveTo>
                  <a:pt x="5960" y="5830"/>
                </a:moveTo>
                <a:cubicBezTo>
                  <a:pt x="5900" y="5830"/>
                  <a:pt x="5860" y="5790"/>
                  <a:pt x="5860" y="5730"/>
                </a:cubicBezTo>
                <a:lnTo>
                  <a:pt x="5860" y="2980"/>
                </a:lnTo>
                <a:cubicBezTo>
                  <a:pt x="5860" y="2920"/>
                  <a:pt x="5900" y="2880"/>
                  <a:pt x="5960" y="2880"/>
                </a:cubicBezTo>
                <a:cubicBezTo>
                  <a:pt x="6020" y="2880"/>
                  <a:pt x="6060" y="2920"/>
                  <a:pt x="6060" y="2980"/>
                </a:cubicBezTo>
                <a:lnTo>
                  <a:pt x="6060" y="5730"/>
                </a:lnTo>
                <a:cubicBezTo>
                  <a:pt x="6060" y="5780"/>
                  <a:pt x="6010" y="5830"/>
                  <a:pt x="5960" y="5830"/>
                </a:cubicBezTo>
                <a:close/>
                <a:moveTo>
                  <a:pt x="7640" y="5830"/>
                </a:moveTo>
                <a:cubicBezTo>
                  <a:pt x="7580" y="5830"/>
                  <a:pt x="7540" y="5790"/>
                  <a:pt x="7540" y="5730"/>
                </a:cubicBezTo>
                <a:lnTo>
                  <a:pt x="7540" y="2980"/>
                </a:lnTo>
                <a:cubicBezTo>
                  <a:pt x="7540" y="2920"/>
                  <a:pt x="7580" y="2880"/>
                  <a:pt x="7640" y="2880"/>
                </a:cubicBezTo>
                <a:cubicBezTo>
                  <a:pt x="7700" y="2880"/>
                  <a:pt x="7740" y="2920"/>
                  <a:pt x="7740" y="2980"/>
                </a:cubicBezTo>
                <a:lnTo>
                  <a:pt x="7740" y="5730"/>
                </a:lnTo>
                <a:cubicBezTo>
                  <a:pt x="7740" y="5780"/>
                  <a:pt x="7700" y="5830"/>
                  <a:pt x="7640" y="5830"/>
                </a:cubicBezTo>
                <a:close/>
                <a:moveTo>
                  <a:pt x="9320" y="5830"/>
                </a:moveTo>
                <a:cubicBezTo>
                  <a:pt x="9260" y="5830"/>
                  <a:pt x="9220" y="5790"/>
                  <a:pt x="9220" y="5730"/>
                </a:cubicBezTo>
                <a:lnTo>
                  <a:pt x="9220" y="2980"/>
                </a:lnTo>
                <a:cubicBezTo>
                  <a:pt x="9220" y="2920"/>
                  <a:pt x="9260" y="2880"/>
                  <a:pt x="9320" y="2880"/>
                </a:cubicBezTo>
                <a:cubicBezTo>
                  <a:pt x="9380" y="2880"/>
                  <a:pt x="9420" y="2920"/>
                  <a:pt x="9420" y="2980"/>
                </a:cubicBezTo>
                <a:lnTo>
                  <a:pt x="9420" y="5730"/>
                </a:lnTo>
                <a:cubicBezTo>
                  <a:pt x="9420" y="5780"/>
                  <a:pt x="9380" y="5830"/>
                  <a:pt x="9320" y="58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7671571" y="5022025"/>
            <a:ext cx="322260" cy="322103"/>
          </a:xfrm>
          <a:custGeom>
            <a:avLst/>
            <a:gdLst>
              <a:gd name="T0" fmla="*/ 12791 w 12806"/>
              <a:gd name="T1" fmla="*/ 2350 h 12799"/>
              <a:gd name="T2" fmla="*/ 12767 w 12806"/>
              <a:gd name="T3" fmla="*/ 2132 h 12799"/>
              <a:gd name="T4" fmla="*/ 10285 w 12806"/>
              <a:gd name="T5" fmla="*/ 0 h 12799"/>
              <a:gd name="T6" fmla="*/ 2515 w 12806"/>
              <a:gd name="T7" fmla="*/ 0 h 12799"/>
              <a:gd name="T8" fmla="*/ 0 w 12806"/>
              <a:gd name="T9" fmla="*/ 2515 h 12799"/>
              <a:gd name="T10" fmla="*/ 0 w 12806"/>
              <a:gd name="T11" fmla="*/ 10285 h 12799"/>
              <a:gd name="T12" fmla="*/ 2515 w 12806"/>
              <a:gd name="T13" fmla="*/ 12799 h 12799"/>
              <a:gd name="T14" fmla="*/ 7963 w 12806"/>
              <a:gd name="T15" fmla="*/ 12799 h 12799"/>
              <a:gd name="T16" fmla="*/ 8323 w 12806"/>
              <a:gd name="T17" fmla="*/ 12440 h 12799"/>
              <a:gd name="T18" fmla="*/ 7963 w 12806"/>
              <a:gd name="T19" fmla="*/ 12081 h 12799"/>
              <a:gd name="T20" fmla="*/ 2515 w 12806"/>
              <a:gd name="T21" fmla="*/ 12081 h 12799"/>
              <a:gd name="T22" fmla="*/ 719 w 12806"/>
              <a:gd name="T23" fmla="*/ 10285 h 12799"/>
              <a:gd name="T24" fmla="*/ 719 w 12806"/>
              <a:gd name="T25" fmla="*/ 9878 h 12799"/>
              <a:gd name="T26" fmla="*/ 4118 w 12806"/>
              <a:gd name="T27" fmla="*/ 7309 h 12799"/>
              <a:gd name="T28" fmla="*/ 4425 w 12806"/>
              <a:gd name="T29" fmla="*/ 7304 h 12799"/>
              <a:gd name="T30" fmla="*/ 9139 w 12806"/>
              <a:gd name="T31" fmla="*/ 8203 h 12799"/>
              <a:gd name="T32" fmla="*/ 9593 w 12806"/>
              <a:gd name="T33" fmla="*/ 7997 h 12799"/>
              <a:gd name="T34" fmla="*/ 12081 w 12806"/>
              <a:gd name="T35" fmla="*/ 3306 h 12799"/>
              <a:gd name="T36" fmla="*/ 12081 w 12806"/>
              <a:gd name="T37" fmla="*/ 10285 h 12799"/>
              <a:gd name="T38" fmla="*/ 10285 w 12806"/>
              <a:gd name="T39" fmla="*/ 12081 h 12799"/>
              <a:gd name="T40" fmla="*/ 9926 w 12806"/>
              <a:gd name="T41" fmla="*/ 12440 h 12799"/>
              <a:gd name="T42" fmla="*/ 10285 w 12806"/>
              <a:gd name="T43" fmla="*/ 12799 h 12799"/>
              <a:gd name="T44" fmla="*/ 12800 w 12806"/>
              <a:gd name="T45" fmla="*/ 10285 h 12799"/>
              <a:gd name="T46" fmla="*/ 12800 w 12806"/>
              <a:gd name="T47" fmla="*/ 2515 h 12799"/>
              <a:gd name="T48" fmla="*/ 12791 w 12806"/>
              <a:gd name="T49" fmla="*/ 2350 h 12799"/>
              <a:gd name="T50" fmla="*/ 9056 w 12806"/>
              <a:gd name="T51" fmla="*/ 7414 h 12799"/>
              <a:gd name="T52" fmla="*/ 4406 w 12806"/>
              <a:gd name="T53" fmla="*/ 6585 h 12799"/>
              <a:gd name="T54" fmla="*/ 4118 w 12806"/>
              <a:gd name="T55" fmla="*/ 6591 h 12799"/>
              <a:gd name="T56" fmla="*/ 719 w 12806"/>
              <a:gd name="T57" fmla="*/ 8908 h 12799"/>
              <a:gd name="T58" fmla="*/ 719 w 12806"/>
              <a:gd name="T59" fmla="*/ 2515 h 12799"/>
              <a:gd name="T60" fmla="*/ 2515 w 12806"/>
              <a:gd name="T61" fmla="*/ 718 h 12799"/>
              <a:gd name="T62" fmla="*/ 10285 w 12806"/>
              <a:gd name="T63" fmla="*/ 718 h 12799"/>
              <a:gd name="T64" fmla="*/ 12049 w 12806"/>
              <a:gd name="T65" fmla="*/ 2181 h 12799"/>
              <a:gd name="T66" fmla="*/ 9056 w 12806"/>
              <a:gd name="T67" fmla="*/ 7414 h 12799"/>
              <a:gd name="T68" fmla="*/ 3423 w 12806"/>
              <a:gd name="T69" fmla="*/ 1653 h 12799"/>
              <a:gd name="T70" fmla="*/ 1916 w 12806"/>
              <a:gd name="T71" fmla="*/ 3160 h 12799"/>
              <a:gd name="T72" fmla="*/ 3423 w 12806"/>
              <a:gd name="T73" fmla="*/ 4667 h 12799"/>
              <a:gd name="T74" fmla="*/ 4930 w 12806"/>
              <a:gd name="T75" fmla="*/ 3160 h 12799"/>
              <a:gd name="T76" fmla="*/ 3423 w 12806"/>
              <a:gd name="T77" fmla="*/ 1653 h 12799"/>
              <a:gd name="T78" fmla="*/ 3423 w 12806"/>
              <a:gd name="T79" fmla="*/ 3949 h 12799"/>
              <a:gd name="T80" fmla="*/ 2635 w 12806"/>
              <a:gd name="T81" fmla="*/ 3160 h 12799"/>
              <a:gd name="T82" fmla="*/ 3423 w 12806"/>
              <a:gd name="T83" fmla="*/ 2372 h 12799"/>
              <a:gd name="T84" fmla="*/ 4211 w 12806"/>
              <a:gd name="T85" fmla="*/ 3160 h 12799"/>
              <a:gd name="T86" fmla="*/ 3423 w 12806"/>
              <a:gd name="T87" fmla="*/ 3949 h 1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806" h="12799">
                <a:moveTo>
                  <a:pt x="12791" y="2350"/>
                </a:moveTo>
                <a:cubicBezTo>
                  <a:pt x="12806" y="2277"/>
                  <a:pt x="12798" y="2201"/>
                  <a:pt x="12767" y="2132"/>
                </a:cubicBezTo>
                <a:cubicBezTo>
                  <a:pt x="12582" y="927"/>
                  <a:pt x="11541" y="0"/>
                  <a:pt x="10285" y="0"/>
                </a:cubicBezTo>
                <a:lnTo>
                  <a:pt x="2515" y="0"/>
                </a:lnTo>
                <a:cubicBezTo>
                  <a:pt x="1128" y="0"/>
                  <a:pt x="0" y="1128"/>
                  <a:pt x="0" y="2515"/>
                </a:cubicBezTo>
                <a:lnTo>
                  <a:pt x="0" y="10285"/>
                </a:lnTo>
                <a:cubicBezTo>
                  <a:pt x="0" y="11671"/>
                  <a:pt x="1128" y="12799"/>
                  <a:pt x="2515" y="12799"/>
                </a:cubicBezTo>
                <a:lnTo>
                  <a:pt x="7963" y="12799"/>
                </a:lnTo>
                <a:cubicBezTo>
                  <a:pt x="8162" y="12799"/>
                  <a:pt x="8323" y="12638"/>
                  <a:pt x="8323" y="12440"/>
                </a:cubicBezTo>
                <a:cubicBezTo>
                  <a:pt x="8323" y="12242"/>
                  <a:pt x="8162" y="12081"/>
                  <a:pt x="7963" y="12081"/>
                </a:cubicBezTo>
                <a:lnTo>
                  <a:pt x="2515" y="12081"/>
                </a:lnTo>
                <a:cubicBezTo>
                  <a:pt x="1524" y="12081"/>
                  <a:pt x="719" y="11275"/>
                  <a:pt x="719" y="10285"/>
                </a:cubicBezTo>
                <a:lnTo>
                  <a:pt x="719" y="9878"/>
                </a:lnTo>
                <a:cubicBezTo>
                  <a:pt x="2076" y="8626"/>
                  <a:pt x="3733" y="7320"/>
                  <a:pt x="4118" y="7309"/>
                </a:cubicBezTo>
                <a:cubicBezTo>
                  <a:pt x="4213" y="7309"/>
                  <a:pt x="4315" y="7307"/>
                  <a:pt x="4425" y="7304"/>
                </a:cubicBezTo>
                <a:cubicBezTo>
                  <a:pt x="5231" y="7281"/>
                  <a:pt x="6448" y="7249"/>
                  <a:pt x="9139" y="8203"/>
                </a:cubicBezTo>
                <a:cubicBezTo>
                  <a:pt x="9321" y="8267"/>
                  <a:pt x="9522" y="8177"/>
                  <a:pt x="9593" y="7997"/>
                </a:cubicBezTo>
                <a:cubicBezTo>
                  <a:pt x="9606" y="7966"/>
                  <a:pt x="10699" y="5229"/>
                  <a:pt x="12081" y="3306"/>
                </a:cubicBezTo>
                <a:lnTo>
                  <a:pt x="12081" y="10285"/>
                </a:lnTo>
                <a:cubicBezTo>
                  <a:pt x="12081" y="11275"/>
                  <a:pt x="11275" y="12081"/>
                  <a:pt x="10285" y="12081"/>
                </a:cubicBezTo>
                <a:cubicBezTo>
                  <a:pt x="10087" y="12081"/>
                  <a:pt x="9926" y="12242"/>
                  <a:pt x="9926" y="12440"/>
                </a:cubicBezTo>
                <a:cubicBezTo>
                  <a:pt x="9926" y="12638"/>
                  <a:pt x="10087" y="12799"/>
                  <a:pt x="10285" y="12799"/>
                </a:cubicBezTo>
                <a:cubicBezTo>
                  <a:pt x="11671" y="12799"/>
                  <a:pt x="12800" y="11671"/>
                  <a:pt x="12800" y="10285"/>
                </a:cubicBezTo>
                <a:lnTo>
                  <a:pt x="12800" y="2515"/>
                </a:lnTo>
                <a:cubicBezTo>
                  <a:pt x="12800" y="2459"/>
                  <a:pt x="12795" y="2405"/>
                  <a:pt x="12791" y="2350"/>
                </a:cubicBezTo>
                <a:close/>
                <a:moveTo>
                  <a:pt x="9056" y="7414"/>
                </a:moveTo>
                <a:cubicBezTo>
                  <a:pt x="6458" y="6530"/>
                  <a:pt x="5181" y="6564"/>
                  <a:pt x="4406" y="6585"/>
                </a:cubicBezTo>
                <a:cubicBezTo>
                  <a:pt x="4303" y="6588"/>
                  <a:pt x="4208" y="6591"/>
                  <a:pt x="4118" y="6591"/>
                </a:cubicBezTo>
                <a:cubicBezTo>
                  <a:pt x="3429" y="6591"/>
                  <a:pt x="1735" y="8002"/>
                  <a:pt x="719" y="8908"/>
                </a:cubicBezTo>
                <a:lnTo>
                  <a:pt x="719" y="2515"/>
                </a:lnTo>
                <a:cubicBezTo>
                  <a:pt x="719" y="1524"/>
                  <a:pt x="1524" y="718"/>
                  <a:pt x="2515" y="718"/>
                </a:cubicBezTo>
                <a:lnTo>
                  <a:pt x="10285" y="718"/>
                </a:lnTo>
                <a:cubicBezTo>
                  <a:pt x="11161" y="718"/>
                  <a:pt x="11892" y="1350"/>
                  <a:pt x="12049" y="2181"/>
                </a:cubicBezTo>
                <a:cubicBezTo>
                  <a:pt x="10634" y="3827"/>
                  <a:pt x="9444" y="6495"/>
                  <a:pt x="9056" y="7414"/>
                </a:cubicBezTo>
                <a:close/>
                <a:moveTo>
                  <a:pt x="3423" y="1653"/>
                </a:moveTo>
                <a:cubicBezTo>
                  <a:pt x="2592" y="1653"/>
                  <a:pt x="1916" y="2329"/>
                  <a:pt x="1916" y="3160"/>
                </a:cubicBezTo>
                <a:cubicBezTo>
                  <a:pt x="1916" y="3991"/>
                  <a:pt x="2592" y="4667"/>
                  <a:pt x="3423" y="4667"/>
                </a:cubicBezTo>
                <a:cubicBezTo>
                  <a:pt x="4254" y="4667"/>
                  <a:pt x="4930" y="3991"/>
                  <a:pt x="4930" y="3160"/>
                </a:cubicBezTo>
                <a:cubicBezTo>
                  <a:pt x="4930" y="2329"/>
                  <a:pt x="4254" y="1653"/>
                  <a:pt x="3423" y="1653"/>
                </a:cubicBezTo>
                <a:close/>
                <a:moveTo>
                  <a:pt x="3423" y="3949"/>
                </a:moveTo>
                <a:cubicBezTo>
                  <a:pt x="2988" y="3949"/>
                  <a:pt x="2635" y="3595"/>
                  <a:pt x="2635" y="3160"/>
                </a:cubicBezTo>
                <a:cubicBezTo>
                  <a:pt x="2635" y="2726"/>
                  <a:pt x="2988" y="2372"/>
                  <a:pt x="3423" y="2372"/>
                </a:cubicBezTo>
                <a:cubicBezTo>
                  <a:pt x="3858" y="2372"/>
                  <a:pt x="4211" y="2726"/>
                  <a:pt x="4211" y="3160"/>
                </a:cubicBezTo>
                <a:cubicBezTo>
                  <a:pt x="4211" y="3595"/>
                  <a:pt x="3858" y="3949"/>
                  <a:pt x="3423" y="39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iconfont-11964-5737268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887203" y="5021944"/>
            <a:ext cx="322260" cy="322260"/>
          </a:xfrm>
          <a:custGeom>
            <a:avLst/>
            <a:gdLst>
              <a:gd name="T0" fmla="*/ 5083 w 12795"/>
              <a:gd name="T1" fmla="*/ 11942 h 12795"/>
              <a:gd name="T2" fmla="*/ 4884 w 12795"/>
              <a:gd name="T3" fmla="*/ 11151 h 12795"/>
              <a:gd name="T4" fmla="*/ 3800 w 12795"/>
              <a:gd name="T5" fmla="*/ 10855 h 12795"/>
              <a:gd name="T6" fmla="*/ 2201 w 12795"/>
              <a:gd name="T7" fmla="*/ 11249 h 12795"/>
              <a:gd name="T8" fmla="*/ 1940 w 12795"/>
              <a:gd name="T9" fmla="*/ 8995 h 12795"/>
              <a:gd name="T10" fmla="*/ 1633 w 12795"/>
              <a:gd name="T11" fmla="*/ 7879 h 12795"/>
              <a:gd name="T12" fmla="*/ 0 w 12795"/>
              <a:gd name="T13" fmla="*/ 6859 h 12795"/>
              <a:gd name="T14" fmla="*/ 1407 w 12795"/>
              <a:gd name="T15" fmla="*/ 5083 h 12795"/>
              <a:gd name="T16" fmla="*/ 1981 w 12795"/>
              <a:gd name="T17" fmla="*/ 4073 h 12795"/>
              <a:gd name="T18" fmla="*/ 1548 w 12795"/>
              <a:gd name="T19" fmla="*/ 2201 h 12795"/>
              <a:gd name="T20" fmla="*/ 3406 w 12795"/>
              <a:gd name="T21" fmla="*/ 1547 h 12795"/>
              <a:gd name="T22" fmla="*/ 4074 w 12795"/>
              <a:gd name="T23" fmla="*/ 1981 h 12795"/>
              <a:gd name="T24" fmla="*/ 5083 w 12795"/>
              <a:gd name="T25" fmla="*/ 1407 h 12795"/>
              <a:gd name="T26" fmla="*/ 6860 w 12795"/>
              <a:gd name="T27" fmla="*/ 0 h 12795"/>
              <a:gd name="T28" fmla="*/ 7879 w 12795"/>
              <a:gd name="T29" fmla="*/ 1634 h 12795"/>
              <a:gd name="T30" fmla="*/ 8816 w 12795"/>
              <a:gd name="T31" fmla="*/ 2000 h 12795"/>
              <a:gd name="T32" fmla="*/ 9991 w 12795"/>
              <a:gd name="T33" fmla="*/ 1298 h 12795"/>
              <a:gd name="T34" fmla="*/ 11497 w 12795"/>
              <a:gd name="T35" fmla="*/ 2804 h 12795"/>
              <a:gd name="T36" fmla="*/ 10814 w 12795"/>
              <a:gd name="T37" fmla="*/ 4073 h 12795"/>
              <a:gd name="T38" fmla="*/ 11388 w 12795"/>
              <a:gd name="T39" fmla="*/ 5083 h 12795"/>
              <a:gd name="T40" fmla="*/ 12795 w 12795"/>
              <a:gd name="T41" fmla="*/ 6860 h 12795"/>
              <a:gd name="T42" fmla="*/ 11161 w 12795"/>
              <a:gd name="T43" fmla="*/ 7880 h 12795"/>
              <a:gd name="T44" fmla="*/ 10854 w 12795"/>
              <a:gd name="T45" fmla="*/ 8995 h 12795"/>
              <a:gd name="T46" fmla="*/ 11248 w 12795"/>
              <a:gd name="T47" fmla="*/ 10594 h 12795"/>
              <a:gd name="T48" fmla="*/ 9388 w 12795"/>
              <a:gd name="T49" fmla="*/ 11249 h 12795"/>
              <a:gd name="T50" fmla="*/ 8723 w 12795"/>
              <a:gd name="T51" fmla="*/ 10815 h 12795"/>
              <a:gd name="T52" fmla="*/ 7712 w 12795"/>
              <a:gd name="T53" fmla="*/ 11389 h 12795"/>
              <a:gd name="T54" fmla="*/ 5166 w 12795"/>
              <a:gd name="T55" fmla="*/ 10423 h 12795"/>
              <a:gd name="T56" fmla="*/ 5936 w 12795"/>
              <a:gd name="T57" fmla="*/ 12014 h 12795"/>
              <a:gd name="T58" fmla="*/ 6931 w 12795"/>
              <a:gd name="T59" fmla="*/ 11389 h 12795"/>
              <a:gd name="T60" fmla="*/ 8819 w 12795"/>
              <a:gd name="T61" fmla="*/ 10015 h 12795"/>
              <a:gd name="T62" fmla="*/ 10042 w 12795"/>
              <a:gd name="T63" fmla="*/ 10696 h 12795"/>
              <a:gd name="T64" fmla="*/ 10696 w 12795"/>
              <a:gd name="T65" fmla="*/ 9941 h 12795"/>
              <a:gd name="T66" fmla="*/ 10422 w 12795"/>
              <a:gd name="T67" fmla="*/ 7628 h 12795"/>
              <a:gd name="T68" fmla="*/ 12014 w 12795"/>
              <a:gd name="T69" fmla="*/ 6860 h 12795"/>
              <a:gd name="T70" fmla="*/ 11388 w 12795"/>
              <a:gd name="T71" fmla="*/ 5863 h 12795"/>
              <a:gd name="T72" fmla="*/ 10301 w 12795"/>
              <a:gd name="T73" fmla="*/ 3248 h 12795"/>
              <a:gd name="T74" fmla="*/ 10696 w 12795"/>
              <a:gd name="T75" fmla="*/ 2753 h 12795"/>
              <a:gd name="T76" fmla="*/ 9546 w 12795"/>
              <a:gd name="T77" fmla="*/ 2492 h 12795"/>
              <a:gd name="T78" fmla="*/ 7628 w 12795"/>
              <a:gd name="T79" fmla="*/ 2373 h 12795"/>
              <a:gd name="T80" fmla="*/ 6860 w 12795"/>
              <a:gd name="T81" fmla="*/ 780 h 12795"/>
              <a:gd name="T82" fmla="*/ 5863 w 12795"/>
              <a:gd name="T83" fmla="*/ 1407 h 12795"/>
              <a:gd name="T84" fmla="*/ 3978 w 12795"/>
              <a:gd name="T85" fmla="*/ 2781 h 12795"/>
              <a:gd name="T86" fmla="*/ 2753 w 12795"/>
              <a:gd name="T87" fmla="*/ 2099 h 12795"/>
              <a:gd name="T88" fmla="*/ 2492 w 12795"/>
              <a:gd name="T89" fmla="*/ 3248 h 12795"/>
              <a:gd name="T90" fmla="*/ 1407 w 12795"/>
              <a:gd name="T91" fmla="*/ 5864 h 12795"/>
              <a:gd name="T92" fmla="*/ 781 w 12795"/>
              <a:gd name="T93" fmla="*/ 6859 h 12795"/>
              <a:gd name="T94" fmla="*/ 2372 w 12795"/>
              <a:gd name="T95" fmla="*/ 7629 h 12795"/>
              <a:gd name="T96" fmla="*/ 2098 w 12795"/>
              <a:gd name="T97" fmla="*/ 9941 h 12795"/>
              <a:gd name="T98" fmla="*/ 2854 w 12795"/>
              <a:gd name="T99" fmla="*/ 10697 h 12795"/>
              <a:gd name="T100" fmla="*/ 4421 w 12795"/>
              <a:gd name="T101" fmla="*/ 10118 h 12795"/>
              <a:gd name="T102" fmla="*/ 3698 w 12795"/>
              <a:gd name="T103" fmla="*/ 6396 h 12795"/>
              <a:gd name="T104" fmla="*/ 6399 w 12795"/>
              <a:gd name="T105" fmla="*/ 9097 h 12795"/>
              <a:gd name="T106" fmla="*/ 6399 w 12795"/>
              <a:gd name="T107" fmla="*/ 8316 h 1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795" h="12795">
                <a:moveTo>
                  <a:pt x="6860" y="12795"/>
                </a:moveTo>
                <a:lnTo>
                  <a:pt x="5936" y="12795"/>
                </a:lnTo>
                <a:cubicBezTo>
                  <a:pt x="5465" y="12795"/>
                  <a:pt x="5083" y="12412"/>
                  <a:pt x="5083" y="11942"/>
                </a:cubicBezTo>
                <a:lnTo>
                  <a:pt x="5083" y="11389"/>
                </a:lnTo>
                <a:cubicBezTo>
                  <a:pt x="5083" y="11306"/>
                  <a:pt x="4996" y="11187"/>
                  <a:pt x="4916" y="11163"/>
                </a:cubicBezTo>
                <a:lnTo>
                  <a:pt x="4884" y="11151"/>
                </a:lnTo>
                <a:lnTo>
                  <a:pt x="4070" y="10815"/>
                </a:lnTo>
                <a:cubicBezTo>
                  <a:pt x="4047" y="10803"/>
                  <a:pt x="4013" y="10795"/>
                  <a:pt x="3976" y="10795"/>
                </a:cubicBezTo>
                <a:cubicBezTo>
                  <a:pt x="3896" y="10795"/>
                  <a:pt x="3829" y="10826"/>
                  <a:pt x="3800" y="10855"/>
                </a:cubicBezTo>
                <a:lnTo>
                  <a:pt x="3406" y="11249"/>
                </a:lnTo>
                <a:cubicBezTo>
                  <a:pt x="3246" y="11409"/>
                  <a:pt x="3032" y="11498"/>
                  <a:pt x="2804" y="11498"/>
                </a:cubicBezTo>
                <a:cubicBezTo>
                  <a:pt x="2576" y="11498"/>
                  <a:pt x="2362" y="11409"/>
                  <a:pt x="2201" y="11249"/>
                </a:cubicBezTo>
                <a:lnTo>
                  <a:pt x="1547" y="10594"/>
                </a:lnTo>
                <a:cubicBezTo>
                  <a:pt x="1216" y="10261"/>
                  <a:pt x="1216" y="9721"/>
                  <a:pt x="1546" y="9389"/>
                </a:cubicBezTo>
                <a:lnTo>
                  <a:pt x="1940" y="8995"/>
                </a:lnTo>
                <a:cubicBezTo>
                  <a:pt x="1999" y="8937"/>
                  <a:pt x="2019" y="8794"/>
                  <a:pt x="1981" y="8720"/>
                </a:cubicBezTo>
                <a:lnTo>
                  <a:pt x="1964" y="8686"/>
                </a:lnTo>
                <a:lnTo>
                  <a:pt x="1633" y="7879"/>
                </a:lnTo>
                <a:cubicBezTo>
                  <a:pt x="1608" y="7799"/>
                  <a:pt x="1490" y="7712"/>
                  <a:pt x="1407" y="7712"/>
                </a:cubicBezTo>
                <a:lnTo>
                  <a:pt x="853" y="7712"/>
                </a:lnTo>
                <a:cubicBezTo>
                  <a:pt x="383" y="7712"/>
                  <a:pt x="0" y="7329"/>
                  <a:pt x="0" y="6859"/>
                </a:cubicBezTo>
                <a:lnTo>
                  <a:pt x="0" y="5935"/>
                </a:lnTo>
                <a:cubicBezTo>
                  <a:pt x="0" y="5465"/>
                  <a:pt x="383" y="5083"/>
                  <a:pt x="853" y="5083"/>
                </a:cubicBezTo>
                <a:lnTo>
                  <a:pt x="1407" y="5083"/>
                </a:lnTo>
                <a:cubicBezTo>
                  <a:pt x="1490" y="5083"/>
                  <a:pt x="1609" y="4996"/>
                  <a:pt x="1634" y="4916"/>
                </a:cubicBezTo>
                <a:lnTo>
                  <a:pt x="1646" y="4884"/>
                </a:lnTo>
                <a:lnTo>
                  <a:pt x="1981" y="4073"/>
                </a:lnTo>
                <a:cubicBezTo>
                  <a:pt x="2020" y="4001"/>
                  <a:pt x="1999" y="3858"/>
                  <a:pt x="1941" y="3800"/>
                </a:cubicBezTo>
                <a:lnTo>
                  <a:pt x="1547" y="3406"/>
                </a:lnTo>
                <a:cubicBezTo>
                  <a:pt x="1215" y="3074"/>
                  <a:pt x="1215" y="2533"/>
                  <a:pt x="1548" y="2201"/>
                </a:cubicBezTo>
                <a:lnTo>
                  <a:pt x="2201" y="1547"/>
                </a:lnTo>
                <a:cubicBezTo>
                  <a:pt x="2362" y="1386"/>
                  <a:pt x="2576" y="1298"/>
                  <a:pt x="2804" y="1298"/>
                </a:cubicBezTo>
                <a:cubicBezTo>
                  <a:pt x="3032" y="1298"/>
                  <a:pt x="3246" y="1387"/>
                  <a:pt x="3406" y="1547"/>
                </a:cubicBezTo>
                <a:lnTo>
                  <a:pt x="3800" y="1940"/>
                </a:lnTo>
                <a:cubicBezTo>
                  <a:pt x="3830" y="1970"/>
                  <a:pt x="3898" y="2000"/>
                  <a:pt x="3978" y="2000"/>
                </a:cubicBezTo>
                <a:cubicBezTo>
                  <a:pt x="4016" y="2000"/>
                  <a:pt x="4051" y="1993"/>
                  <a:pt x="4074" y="1981"/>
                </a:cubicBezTo>
                <a:lnTo>
                  <a:pt x="4110" y="1964"/>
                </a:lnTo>
                <a:lnTo>
                  <a:pt x="4917" y="1634"/>
                </a:lnTo>
                <a:cubicBezTo>
                  <a:pt x="4996" y="1609"/>
                  <a:pt x="5083" y="1491"/>
                  <a:pt x="5083" y="1407"/>
                </a:cubicBezTo>
                <a:lnTo>
                  <a:pt x="5083" y="853"/>
                </a:lnTo>
                <a:cubicBezTo>
                  <a:pt x="5083" y="382"/>
                  <a:pt x="5466" y="0"/>
                  <a:pt x="5936" y="0"/>
                </a:cubicBezTo>
                <a:lnTo>
                  <a:pt x="6860" y="0"/>
                </a:lnTo>
                <a:cubicBezTo>
                  <a:pt x="7330" y="0"/>
                  <a:pt x="7712" y="382"/>
                  <a:pt x="7712" y="853"/>
                </a:cubicBezTo>
                <a:lnTo>
                  <a:pt x="7712" y="1407"/>
                </a:lnTo>
                <a:cubicBezTo>
                  <a:pt x="7712" y="1490"/>
                  <a:pt x="7799" y="1609"/>
                  <a:pt x="7879" y="1634"/>
                </a:cubicBezTo>
                <a:lnTo>
                  <a:pt x="7912" y="1646"/>
                </a:lnTo>
                <a:lnTo>
                  <a:pt x="8720" y="1981"/>
                </a:lnTo>
                <a:cubicBezTo>
                  <a:pt x="8744" y="1993"/>
                  <a:pt x="8779" y="2000"/>
                  <a:pt x="8816" y="2000"/>
                </a:cubicBezTo>
                <a:cubicBezTo>
                  <a:pt x="8898" y="2000"/>
                  <a:pt x="8965" y="1970"/>
                  <a:pt x="8994" y="1941"/>
                </a:cubicBezTo>
                <a:lnTo>
                  <a:pt x="9388" y="1547"/>
                </a:lnTo>
                <a:cubicBezTo>
                  <a:pt x="9549" y="1386"/>
                  <a:pt x="9763" y="1298"/>
                  <a:pt x="9991" y="1298"/>
                </a:cubicBezTo>
                <a:cubicBezTo>
                  <a:pt x="10219" y="1298"/>
                  <a:pt x="10433" y="1386"/>
                  <a:pt x="10594" y="1547"/>
                </a:cubicBezTo>
                <a:lnTo>
                  <a:pt x="11248" y="2200"/>
                </a:lnTo>
                <a:cubicBezTo>
                  <a:pt x="11409" y="2361"/>
                  <a:pt x="11497" y="2575"/>
                  <a:pt x="11497" y="2804"/>
                </a:cubicBezTo>
                <a:cubicBezTo>
                  <a:pt x="11497" y="3032"/>
                  <a:pt x="11409" y="3246"/>
                  <a:pt x="11248" y="3407"/>
                </a:cubicBezTo>
                <a:lnTo>
                  <a:pt x="10854" y="3800"/>
                </a:lnTo>
                <a:cubicBezTo>
                  <a:pt x="10797" y="3857"/>
                  <a:pt x="10776" y="4001"/>
                  <a:pt x="10814" y="4073"/>
                </a:cubicBezTo>
                <a:lnTo>
                  <a:pt x="10831" y="4109"/>
                </a:lnTo>
                <a:lnTo>
                  <a:pt x="11161" y="4915"/>
                </a:lnTo>
                <a:cubicBezTo>
                  <a:pt x="11186" y="4995"/>
                  <a:pt x="11305" y="5083"/>
                  <a:pt x="11388" y="5083"/>
                </a:cubicBezTo>
                <a:lnTo>
                  <a:pt x="11943" y="5083"/>
                </a:lnTo>
                <a:cubicBezTo>
                  <a:pt x="12412" y="5083"/>
                  <a:pt x="12795" y="5465"/>
                  <a:pt x="12795" y="5935"/>
                </a:cubicBezTo>
                <a:lnTo>
                  <a:pt x="12795" y="6860"/>
                </a:lnTo>
                <a:cubicBezTo>
                  <a:pt x="12795" y="7330"/>
                  <a:pt x="12412" y="7713"/>
                  <a:pt x="11943" y="7713"/>
                </a:cubicBezTo>
                <a:lnTo>
                  <a:pt x="11388" y="7713"/>
                </a:lnTo>
                <a:cubicBezTo>
                  <a:pt x="11305" y="7713"/>
                  <a:pt x="11186" y="7800"/>
                  <a:pt x="11161" y="7880"/>
                </a:cubicBezTo>
                <a:lnTo>
                  <a:pt x="11150" y="7912"/>
                </a:lnTo>
                <a:lnTo>
                  <a:pt x="10814" y="8721"/>
                </a:lnTo>
                <a:cubicBezTo>
                  <a:pt x="10776" y="8794"/>
                  <a:pt x="10796" y="8937"/>
                  <a:pt x="10854" y="8995"/>
                </a:cubicBezTo>
                <a:lnTo>
                  <a:pt x="11248" y="9388"/>
                </a:lnTo>
                <a:cubicBezTo>
                  <a:pt x="11408" y="9549"/>
                  <a:pt x="11497" y="9763"/>
                  <a:pt x="11497" y="9991"/>
                </a:cubicBezTo>
                <a:cubicBezTo>
                  <a:pt x="11497" y="10219"/>
                  <a:pt x="11409" y="10434"/>
                  <a:pt x="11248" y="10594"/>
                </a:cubicBezTo>
                <a:lnTo>
                  <a:pt x="10594" y="11249"/>
                </a:lnTo>
                <a:cubicBezTo>
                  <a:pt x="10433" y="11409"/>
                  <a:pt x="10219" y="11497"/>
                  <a:pt x="9991" y="11498"/>
                </a:cubicBezTo>
                <a:cubicBezTo>
                  <a:pt x="9763" y="11498"/>
                  <a:pt x="9549" y="11409"/>
                  <a:pt x="9388" y="11249"/>
                </a:cubicBezTo>
                <a:lnTo>
                  <a:pt x="8996" y="10854"/>
                </a:lnTo>
                <a:cubicBezTo>
                  <a:pt x="8968" y="10826"/>
                  <a:pt x="8900" y="10795"/>
                  <a:pt x="8819" y="10795"/>
                </a:cubicBezTo>
                <a:cubicBezTo>
                  <a:pt x="8781" y="10795"/>
                  <a:pt x="8746" y="10803"/>
                  <a:pt x="8723" y="10815"/>
                </a:cubicBezTo>
                <a:lnTo>
                  <a:pt x="8686" y="10833"/>
                </a:lnTo>
                <a:lnTo>
                  <a:pt x="7879" y="11163"/>
                </a:lnTo>
                <a:cubicBezTo>
                  <a:pt x="7799" y="11188"/>
                  <a:pt x="7712" y="11306"/>
                  <a:pt x="7712" y="11389"/>
                </a:cubicBezTo>
                <a:lnTo>
                  <a:pt x="7712" y="11942"/>
                </a:lnTo>
                <a:cubicBezTo>
                  <a:pt x="7712" y="12412"/>
                  <a:pt x="7330" y="12795"/>
                  <a:pt x="6860" y="12795"/>
                </a:cubicBezTo>
                <a:close/>
                <a:moveTo>
                  <a:pt x="5166" y="10423"/>
                </a:moveTo>
                <a:cubicBezTo>
                  <a:pt x="5565" y="10557"/>
                  <a:pt x="5863" y="10968"/>
                  <a:pt x="5863" y="11389"/>
                </a:cubicBezTo>
                <a:lnTo>
                  <a:pt x="5863" y="11942"/>
                </a:lnTo>
                <a:cubicBezTo>
                  <a:pt x="5863" y="11981"/>
                  <a:pt x="5896" y="12014"/>
                  <a:pt x="5936" y="12014"/>
                </a:cubicBezTo>
                <a:lnTo>
                  <a:pt x="6860" y="12014"/>
                </a:lnTo>
                <a:cubicBezTo>
                  <a:pt x="6898" y="12014"/>
                  <a:pt x="6931" y="11981"/>
                  <a:pt x="6931" y="11942"/>
                </a:cubicBezTo>
                <a:lnTo>
                  <a:pt x="6931" y="11389"/>
                </a:lnTo>
                <a:cubicBezTo>
                  <a:pt x="6931" y="10969"/>
                  <a:pt x="7230" y="10557"/>
                  <a:pt x="7628" y="10423"/>
                </a:cubicBezTo>
                <a:lnTo>
                  <a:pt x="8373" y="10118"/>
                </a:lnTo>
                <a:cubicBezTo>
                  <a:pt x="8505" y="10050"/>
                  <a:pt x="8659" y="10015"/>
                  <a:pt x="8819" y="10015"/>
                </a:cubicBezTo>
                <a:cubicBezTo>
                  <a:pt x="9098" y="10015"/>
                  <a:pt x="9364" y="10120"/>
                  <a:pt x="9547" y="10302"/>
                </a:cubicBezTo>
                <a:lnTo>
                  <a:pt x="9940" y="10697"/>
                </a:lnTo>
                <a:cubicBezTo>
                  <a:pt x="9972" y="10729"/>
                  <a:pt x="10008" y="10731"/>
                  <a:pt x="10042" y="10696"/>
                </a:cubicBezTo>
                <a:lnTo>
                  <a:pt x="10696" y="10043"/>
                </a:lnTo>
                <a:cubicBezTo>
                  <a:pt x="10713" y="10025"/>
                  <a:pt x="10717" y="10005"/>
                  <a:pt x="10717" y="9991"/>
                </a:cubicBezTo>
                <a:cubicBezTo>
                  <a:pt x="10717" y="9978"/>
                  <a:pt x="10713" y="9958"/>
                  <a:pt x="10696" y="9941"/>
                </a:cubicBezTo>
                <a:lnTo>
                  <a:pt x="10302" y="9548"/>
                </a:lnTo>
                <a:cubicBezTo>
                  <a:pt x="10005" y="9250"/>
                  <a:pt x="9926" y="8749"/>
                  <a:pt x="10116" y="8373"/>
                </a:cubicBezTo>
                <a:lnTo>
                  <a:pt x="10422" y="7628"/>
                </a:lnTo>
                <a:cubicBezTo>
                  <a:pt x="10556" y="7230"/>
                  <a:pt x="10968" y="6932"/>
                  <a:pt x="11388" y="6932"/>
                </a:cubicBezTo>
                <a:lnTo>
                  <a:pt x="11943" y="6932"/>
                </a:lnTo>
                <a:cubicBezTo>
                  <a:pt x="11981" y="6932"/>
                  <a:pt x="12014" y="6898"/>
                  <a:pt x="12014" y="6860"/>
                </a:cubicBezTo>
                <a:lnTo>
                  <a:pt x="12014" y="5935"/>
                </a:lnTo>
                <a:cubicBezTo>
                  <a:pt x="12014" y="5897"/>
                  <a:pt x="11981" y="5863"/>
                  <a:pt x="11943" y="5863"/>
                </a:cubicBezTo>
                <a:lnTo>
                  <a:pt x="11388" y="5863"/>
                </a:lnTo>
                <a:cubicBezTo>
                  <a:pt x="10967" y="5863"/>
                  <a:pt x="10556" y="5565"/>
                  <a:pt x="10422" y="5166"/>
                </a:cubicBezTo>
                <a:lnTo>
                  <a:pt x="10116" y="4422"/>
                </a:lnTo>
                <a:cubicBezTo>
                  <a:pt x="9927" y="4047"/>
                  <a:pt x="10005" y="3546"/>
                  <a:pt x="10301" y="3248"/>
                </a:cubicBezTo>
                <a:lnTo>
                  <a:pt x="10696" y="2855"/>
                </a:lnTo>
                <a:cubicBezTo>
                  <a:pt x="10713" y="2838"/>
                  <a:pt x="10717" y="2817"/>
                  <a:pt x="10717" y="2804"/>
                </a:cubicBezTo>
                <a:cubicBezTo>
                  <a:pt x="10717" y="2790"/>
                  <a:pt x="10713" y="2770"/>
                  <a:pt x="10696" y="2753"/>
                </a:cubicBezTo>
                <a:lnTo>
                  <a:pt x="10042" y="2099"/>
                </a:lnTo>
                <a:cubicBezTo>
                  <a:pt x="10008" y="2065"/>
                  <a:pt x="9973" y="2066"/>
                  <a:pt x="9939" y="2100"/>
                </a:cubicBezTo>
                <a:lnTo>
                  <a:pt x="9546" y="2492"/>
                </a:lnTo>
                <a:cubicBezTo>
                  <a:pt x="9364" y="2676"/>
                  <a:pt x="9097" y="2781"/>
                  <a:pt x="8816" y="2781"/>
                </a:cubicBezTo>
                <a:cubicBezTo>
                  <a:pt x="8657" y="2781"/>
                  <a:pt x="8504" y="2746"/>
                  <a:pt x="8371" y="2679"/>
                </a:cubicBezTo>
                <a:lnTo>
                  <a:pt x="7628" y="2373"/>
                </a:lnTo>
                <a:cubicBezTo>
                  <a:pt x="7230" y="2240"/>
                  <a:pt x="6931" y="1828"/>
                  <a:pt x="6931" y="1407"/>
                </a:cubicBezTo>
                <a:lnTo>
                  <a:pt x="6931" y="853"/>
                </a:lnTo>
                <a:cubicBezTo>
                  <a:pt x="6931" y="815"/>
                  <a:pt x="6897" y="780"/>
                  <a:pt x="6860" y="780"/>
                </a:cubicBezTo>
                <a:lnTo>
                  <a:pt x="5936" y="780"/>
                </a:lnTo>
                <a:cubicBezTo>
                  <a:pt x="5897" y="780"/>
                  <a:pt x="5863" y="814"/>
                  <a:pt x="5863" y="853"/>
                </a:cubicBezTo>
                <a:lnTo>
                  <a:pt x="5863" y="1407"/>
                </a:lnTo>
                <a:cubicBezTo>
                  <a:pt x="5863" y="1828"/>
                  <a:pt x="5565" y="2240"/>
                  <a:pt x="5166" y="2373"/>
                </a:cubicBezTo>
                <a:lnTo>
                  <a:pt x="4422" y="2679"/>
                </a:lnTo>
                <a:cubicBezTo>
                  <a:pt x="4290" y="2746"/>
                  <a:pt x="4137" y="2781"/>
                  <a:pt x="3978" y="2781"/>
                </a:cubicBezTo>
                <a:cubicBezTo>
                  <a:pt x="3697" y="2781"/>
                  <a:pt x="3432" y="2676"/>
                  <a:pt x="3248" y="2492"/>
                </a:cubicBezTo>
                <a:lnTo>
                  <a:pt x="2855" y="2099"/>
                </a:lnTo>
                <a:cubicBezTo>
                  <a:pt x="2820" y="2065"/>
                  <a:pt x="2787" y="2065"/>
                  <a:pt x="2753" y="2099"/>
                </a:cubicBezTo>
                <a:lnTo>
                  <a:pt x="2100" y="2752"/>
                </a:lnTo>
                <a:cubicBezTo>
                  <a:pt x="2072" y="2780"/>
                  <a:pt x="2072" y="2827"/>
                  <a:pt x="2100" y="2854"/>
                </a:cubicBezTo>
                <a:lnTo>
                  <a:pt x="2492" y="3248"/>
                </a:lnTo>
                <a:cubicBezTo>
                  <a:pt x="2790" y="3545"/>
                  <a:pt x="2869" y="4046"/>
                  <a:pt x="2679" y="4422"/>
                </a:cubicBezTo>
                <a:lnTo>
                  <a:pt x="2373" y="5167"/>
                </a:lnTo>
                <a:cubicBezTo>
                  <a:pt x="2239" y="5565"/>
                  <a:pt x="1828" y="5864"/>
                  <a:pt x="1407" y="5864"/>
                </a:cubicBezTo>
                <a:lnTo>
                  <a:pt x="852" y="5863"/>
                </a:lnTo>
                <a:cubicBezTo>
                  <a:pt x="814" y="5863"/>
                  <a:pt x="781" y="5896"/>
                  <a:pt x="781" y="5935"/>
                </a:cubicBezTo>
                <a:lnTo>
                  <a:pt x="781" y="6859"/>
                </a:lnTo>
                <a:cubicBezTo>
                  <a:pt x="781" y="6898"/>
                  <a:pt x="814" y="6932"/>
                  <a:pt x="853" y="6932"/>
                </a:cubicBezTo>
                <a:lnTo>
                  <a:pt x="1407" y="6932"/>
                </a:lnTo>
                <a:cubicBezTo>
                  <a:pt x="1828" y="6932"/>
                  <a:pt x="2239" y="7230"/>
                  <a:pt x="2372" y="7629"/>
                </a:cubicBezTo>
                <a:lnTo>
                  <a:pt x="2679" y="8373"/>
                </a:lnTo>
                <a:cubicBezTo>
                  <a:pt x="2869" y="8750"/>
                  <a:pt x="2790" y="9251"/>
                  <a:pt x="2491" y="9548"/>
                </a:cubicBezTo>
                <a:lnTo>
                  <a:pt x="2098" y="9941"/>
                </a:lnTo>
                <a:cubicBezTo>
                  <a:pt x="2072" y="9967"/>
                  <a:pt x="2072" y="10016"/>
                  <a:pt x="2100" y="10044"/>
                </a:cubicBezTo>
                <a:lnTo>
                  <a:pt x="2753" y="10697"/>
                </a:lnTo>
                <a:cubicBezTo>
                  <a:pt x="2786" y="10730"/>
                  <a:pt x="2820" y="10730"/>
                  <a:pt x="2854" y="10697"/>
                </a:cubicBezTo>
                <a:lnTo>
                  <a:pt x="3248" y="10303"/>
                </a:lnTo>
                <a:cubicBezTo>
                  <a:pt x="3431" y="10120"/>
                  <a:pt x="3696" y="10015"/>
                  <a:pt x="3976" y="10015"/>
                </a:cubicBezTo>
                <a:cubicBezTo>
                  <a:pt x="4135" y="10015"/>
                  <a:pt x="4289" y="10051"/>
                  <a:pt x="4421" y="10118"/>
                </a:cubicBezTo>
                <a:lnTo>
                  <a:pt x="5166" y="10423"/>
                </a:lnTo>
                <a:close/>
                <a:moveTo>
                  <a:pt x="6399" y="9097"/>
                </a:moveTo>
                <a:cubicBezTo>
                  <a:pt x="4909" y="9097"/>
                  <a:pt x="3698" y="7886"/>
                  <a:pt x="3698" y="6396"/>
                </a:cubicBezTo>
                <a:cubicBezTo>
                  <a:pt x="3698" y="4907"/>
                  <a:pt x="4909" y="3696"/>
                  <a:pt x="6399" y="3696"/>
                </a:cubicBezTo>
                <a:cubicBezTo>
                  <a:pt x="7888" y="3696"/>
                  <a:pt x="9099" y="4907"/>
                  <a:pt x="9099" y="6396"/>
                </a:cubicBezTo>
                <a:cubicBezTo>
                  <a:pt x="9099" y="7886"/>
                  <a:pt x="7888" y="9097"/>
                  <a:pt x="6399" y="9097"/>
                </a:cubicBezTo>
                <a:close/>
                <a:moveTo>
                  <a:pt x="6399" y="4477"/>
                </a:moveTo>
                <a:cubicBezTo>
                  <a:pt x="5340" y="4477"/>
                  <a:pt x="4478" y="5338"/>
                  <a:pt x="4478" y="6396"/>
                </a:cubicBezTo>
                <a:cubicBezTo>
                  <a:pt x="4478" y="7455"/>
                  <a:pt x="5340" y="8316"/>
                  <a:pt x="6399" y="8316"/>
                </a:cubicBezTo>
                <a:cubicBezTo>
                  <a:pt x="7457" y="8316"/>
                  <a:pt x="8319" y="7455"/>
                  <a:pt x="8319" y="6396"/>
                </a:cubicBezTo>
                <a:cubicBezTo>
                  <a:pt x="8319" y="5338"/>
                  <a:pt x="7457" y="4477"/>
                  <a:pt x="6399" y="44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8" name="文本框 27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52388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503355" y="2558574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rgbClr val="66A2C6">
                    <a:alpha val="20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02</a:t>
            </a:r>
            <a:endParaRPr lang="zh-CN" altLang="en-US" sz="14500" dirty="0">
              <a:solidFill>
                <a:srgbClr val="66A2C6">
                  <a:alpha val="20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3009" y="2732133"/>
            <a:ext cx="5101381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622835" y="3804722"/>
            <a:ext cx="5346619" cy="84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Helvetica" panose="020B0604020202020204" pitchFamily="34" charset="0"/>
              </a:rPr>
              <a:t>Click here to add text content, such as keywords, some brief introductions, etc.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Helvetica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3614">
                <a:srgbClr val="66A2C6"/>
              </a:gs>
              <a:gs pos="65000">
                <a:srgbClr val="0E4576"/>
              </a:gs>
              <a:gs pos="100000">
                <a:srgbClr val="102A52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192344" y="562954"/>
            <a:ext cx="2505456" cy="705807"/>
            <a:chOff x="9178488" y="5229618"/>
            <a:chExt cx="2505456" cy="705807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9178488" y="5229618"/>
              <a:ext cx="2505456" cy="587593"/>
              <a:chOff x="5571530" y="3460892"/>
              <a:chExt cx="3149614" cy="65565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586973" y="3807461"/>
                <a:ext cx="3134171" cy="30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阿里巴巴普惠体 Medium" pitchFamily="18" charset="-122"/>
                    <a:ea typeface="阿里巴巴普惠体 Medium" pitchFamily="18" charset="-122"/>
                    <a:cs typeface="Aa楷体" panose="02000500000000000000" pitchFamily="2" charset="-122"/>
                  </a:rPr>
                  <a:t>Fill in the description</a:t>
                </a:r>
                <a:endParaRPr lang="zh-CN" altLang="en-US" sz="12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571530" y="3460892"/>
                <a:ext cx="2340642" cy="3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endParaRPr lang="zh-CN" altLang="en-US" sz="16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1159124" y="5935425"/>
              <a:ext cx="424056" cy="0"/>
            </a:xfrm>
            <a:prstGeom prst="line">
              <a:avLst/>
            </a:prstGeom>
            <a:ln w="22225">
              <a:solidFill>
                <a:srgbClr val="2D354B"/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10434559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51492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415482" y="3505891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957488" y="3521656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two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04487" y="2940710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27747" y="647742"/>
            <a:ext cx="600616" cy="600616"/>
          </a:xfrm>
          <a:prstGeom prst="roundRect">
            <a:avLst>
              <a:gd name="adj" fmla="val 6915"/>
            </a:avLst>
          </a:prstGeom>
          <a:noFill/>
          <a:ln w="50800">
            <a:gradFill>
              <a:gsLst>
                <a:gs pos="0">
                  <a:srgbClr val="66A2C6"/>
                </a:gs>
                <a:gs pos="100000">
                  <a:srgbClr val="0E4576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60550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190242"/>
            <a:ext cx="12192000" cy="2561571"/>
          </a:xfrm>
          <a:prstGeom prst="rect">
            <a:avLst/>
          </a:prstGeom>
          <a:solidFill>
            <a:srgbClr val="10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296430"/>
            <a:ext cx="12192000" cy="2561571"/>
          </a:xfrm>
          <a:prstGeom prst="rect">
            <a:avLst/>
          </a:prstGeom>
          <a:solidFill>
            <a:srgbClr val="0E45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3">
            <a:extLst>
              <a:ext uri="{FF2B5EF4-FFF2-40B4-BE49-F238E27FC236}">
                <a16:creationId xmlns:a16="http://schemas.microsoft.com/office/drawing/2014/main" id="{E63CE6A2-8C08-4EF1-932E-55A106C62BA4}"/>
              </a:ext>
            </a:extLst>
          </p:cNvPr>
          <p:cNvSpPr/>
          <p:nvPr/>
        </p:nvSpPr>
        <p:spPr>
          <a:xfrm>
            <a:off x="695326" y="3184525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: 圆角 11">
            <a:extLst>
              <a:ext uri="{FF2B5EF4-FFF2-40B4-BE49-F238E27FC236}">
                <a16:creationId xmlns:a16="http://schemas.microsoft.com/office/drawing/2014/main" id="{2754D4FE-923A-4CD3-A7DE-29169063F0FD}"/>
              </a:ext>
            </a:extLst>
          </p:cNvPr>
          <p:cNvSpPr/>
          <p:nvPr/>
        </p:nvSpPr>
        <p:spPr>
          <a:xfrm>
            <a:off x="7988302" y="3184525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:a16="http://schemas.microsoft.com/office/drawing/2014/main" id="{0CF33BF1-CD0D-4B6E-96FE-598B95AE8A97}"/>
              </a:ext>
            </a:extLst>
          </p:cNvPr>
          <p:cNvSpPr/>
          <p:nvPr/>
        </p:nvSpPr>
        <p:spPr>
          <a:xfrm>
            <a:off x="4341814" y="3184525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: 圆角 13">
            <a:extLst>
              <a:ext uri="{FF2B5EF4-FFF2-40B4-BE49-F238E27FC236}">
                <a16:creationId xmlns:a16="http://schemas.microsoft.com/office/drawing/2014/main" id="{234F00E4-01E8-4776-8B1E-1D2A4BA38DED}"/>
              </a:ext>
            </a:extLst>
          </p:cNvPr>
          <p:cNvSpPr/>
          <p:nvPr/>
        </p:nvSpPr>
        <p:spPr>
          <a:xfrm>
            <a:off x="695326" y="4592410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: 圆角 14">
            <a:extLst>
              <a:ext uri="{FF2B5EF4-FFF2-40B4-BE49-F238E27FC236}">
                <a16:creationId xmlns:a16="http://schemas.microsoft.com/office/drawing/2014/main" id="{DAD8F8D6-960B-46D7-8178-1AE987EEFEAC}"/>
              </a:ext>
            </a:extLst>
          </p:cNvPr>
          <p:cNvSpPr/>
          <p:nvPr/>
        </p:nvSpPr>
        <p:spPr>
          <a:xfrm>
            <a:off x="7988302" y="4592410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1B056A44-91D7-4285-9D46-5D0661C8C6D8}"/>
              </a:ext>
            </a:extLst>
          </p:cNvPr>
          <p:cNvSpPr/>
          <p:nvPr/>
        </p:nvSpPr>
        <p:spPr>
          <a:xfrm>
            <a:off x="4341814" y="4592410"/>
            <a:ext cx="3508375" cy="1270000"/>
          </a:xfrm>
          <a:prstGeom prst="roundRect">
            <a:avLst>
              <a:gd name="adj" fmla="val 6242"/>
            </a:avLst>
          </a:prstGeom>
          <a:solidFill>
            <a:schemeClr val="bg1"/>
          </a:solidFill>
          <a:ln>
            <a:noFill/>
          </a:ln>
          <a:effectLst>
            <a:outerShdw blurRad="457200" dist="152400" dir="2460000" sx="96000" sy="96000" algn="ctr" rotWithShape="0">
              <a:srgbClr val="196AE5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占位符 11">
            <a:extLst>
              <a:ext uri="{FF2B5EF4-FFF2-40B4-BE49-F238E27FC236}">
                <a16:creationId xmlns:a16="http://schemas.microsoft.com/office/drawing/2014/main" id="{2FFF9111-A34C-4A87-BF71-085AFD5587B1}"/>
              </a:ext>
            </a:extLst>
          </p:cNvPr>
          <p:cNvSpPr txBox="1">
            <a:spLocks/>
          </p:cNvSpPr>
          <p:nvPr/>
        </p:nvSpPr>
        <p:spPr>
          <a:xfrm>
            <a:off x="2105445" y="3468619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149198-17CE-440C-9408-9654F4BA884B}"/>
              </a:ext>
            </a:extLst>
          </p:cNvPr>
          <p:cNvSpPr txBox="1"/>
          <p:nvPr/>
        </p:nvSpPr>
        <p:spPr>
          <a:xfrm>
            <a:off x="2114211" y="3748182"/>
            <a:ext cx="21344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0" name="文本占位符 11">
            <a:extLst>
              <a:ext uri="{FF2B5EF4-FFF2-40B4-BE49-F238E27FC236}">
                <a16:creationId xmlns:a16="http://schemas.microsoft.com/office/drawing/2014/main" id="{054967BB-B087-4878-AAE6-4361568D114F}"/>
              </a:ext>
            </a:extLst>
          </p:cNvPr>
          <p:cNvSpPr txBox="1">
            <a:spLocks/>
          </p:cNvSpPr>
          <p:nvPr/>
        </p:nvSpPr>
        <p:spPr>
          <a:xfrm>
            <a:off x="2105445" y="4901663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16917EB-2DE7-4BFB-A847-3DC85D3444E9}"/>
              </a:ext>
            </a:extLst>
          </p:cNvPr>
          <p:cNvSpPr txBox="1"/>
          <p:nvPr/>
        </p:nvSpPr>
        <p:spPr>
          <a:xfrm>
            <a:off x="2114210" y="5182431"/>
            <a:ext cx="215651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2" name="文本占位符 11">
            <a:extLst>
              <a:ext uri="{FF2B5EF4-FFF2-40B4-BE49-F238E27FC236}">
                <a16:creationId xmlns:a16="http://schemas.microsoft.com/office/drawing/2014/main" id="{E5263F8D-773F-45DF-9963-261C4F90890D}"/>
              </a:ext>
            </a:extLst>
          </p:cNvPr>
          <p:cNvSpPr txBox="1">
            <a:spLocks/>
          </p:cNvSpPr>
          <p:nvPr/>
        </p:nvSpPr>
        <p:spPr>
          <a:xfrm>
            <a:off x="5613821" y="3468619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C767F77-4045-4C7A-A0EE-1478D3F54B58}"/>
              </a:ext>
            </a:extLst>
          </p:cNvPr>
          <p:cNvSpPr txBox="1"/>
          <p:nvPr/>
        </p:nvSpPr>
        <p:spPr>
          <a:xfrm>
            <a:off x="5624597" y="3748182"/>
            <a:ext cx="2004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4" name="文本占位符 11">
            <a:extLst>
              <a:ext uri="{FF2B5EF4-FFF2-40B4-BE49-F238E27FC236}">
                <a16:creationId xmlns:a16="http://schemas.microsoft.com/office/drawing/2014/main" id="{32F7BAC3-4DF2-40E0-9658-97EBC2440BEE}"/>
              </a:ext>
            </a:extLst>
          </p:cNvPr>
          <p:cNvSpPr txBox="1">
            <a:spLocks/>
          </p:cNvSpPr>
          <p:nvPr/>
        </p:nvSpPr>
        <p:spPr>
          <a:xfrm>
            <a:off x="5613821" y="4918273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A94A5E-43EA-4ADF-89EE-6764DFDA7035}"/>
              </a:ext>
            </a:extLst>
          </p:cNvPr>
          <p:cNvSpPr txBox="1"/>
          <p:nvPr/>
        </p:nvSpPr>
        <p:spPr>
          <a:xfrm>
            <a:off x="5624596" y="5165928"/>
            <a:ext cx="200477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6" name="文本占位符 11">
            <a:extLst>
              <a:ext uri="{FF2B5EF4-FFF2-40B4-BE49-F238E27FC236}">
                <a16:creationId xmlns:a16="http://schemas.microsoft.com/office/drawing/2014/main" id="{4AD50134-9EA0-4B21-9E25-CE2BE847BC0D}"/>
              </a:ext>
            </a:extLst>
          </p:cNvPr>
          <p:cNvSpPr txBox="1">
            <a:spLocks/>
          </p:cNvSpPr>
          <p:nvPr/>
        </p:nvSpPr>
        <p:spPr>
          <a:xfrm>
            <a:off x="9349738" y="3468618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D4C6EB7-0BA3-4A47-926C-4B75C12A7785}"/>
              </a:ext>
            </a:extLst>
          </p:cNvPr>
          <p:cNvSpPr txBox="1"/>
          <p:nvPr/>
        </p:nvSpPr>
        <p:spPr>
          <a:xfrm>
            <a:off x="9360511" y="3748182"/>
            <a:ext cx="21361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8" name="文本占位符 11">
            <a:extLst>
              <a:ext uri="{FF2B5EF4-FFF2-40B4-BE49-F238E27FC236}">
                <a16:creationId xmlns:a16="http://schemas.microsoft.com/office/drawing/2014/main" id="{E7F67528-1C07-4763-ACE1-5C1F31E4E513}"/>
              </a:ext>
            </a:extLst>
          </p:cNvPr>
          <p:cNvSpPr txBox="1">
            <a:spLocks/>
          </p:cNvSpPr>
          <p:nvPr/>
        </p:nvSpPr>
        <p:spPr>
          <a:xfrm>
            <a:off x="9370259" y="4901663"/>
            <a:ext cx="175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0000"/>
                    </a:srgbClr>
                  </a:outerShdw>
                </a:effectLst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4A1DA88-3FC1-44EB-88E7-5A4A9F3D48B8}"/>
              </a:ext>
            </a:extLst>
          </p:cNvPr>
          <p:cNvSpPr txBox="1"/>
          <p:nvPr/>
        </p:nvSpPr>
        <p:spPr>
          <a:xfrm>
            <a:off x="9360511" y="5143402"/>
            <a:ext cx="21361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0" name="椭圆 29"/>
          <p:cNvSpPr/>
          <p:nvPr/>
        </p:nvSpPr>
        <p:spPr>
          <a:xfrm>
            <a:off x="1007917" y="3448811"/>
            <a:ext cx="741431" cy="741431"/>
          </a:xfrm>
          <a:prstGeom prst="ellipse">
            <a:avLst/>
          </a:prstGeom>
          <a:solidFill>
            <a:srgbClr val="0E457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07917" y="4856696"/>
            <a:ext cx="741431" cy="741431"/>
          </a:xfrm>
          <a:prstGeom prst="ellipse">
            <a:avLst/>
          </a:prstGeom>
          <a:solidFill>
            <a:srgbClr val="66A2C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663882" y="3448811"/>
            <a:ext cx="741431" cy="741431"/>
          </a:xfrm>
          <a:prstGeom prst="ellipse">
            <a:avLst/>
          </a:prstGeom>
          <a:solidFill>
            <a:srgbClr val="66A2C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663882" y="4856696"/>
            <a:ext cx="741431" cy="741431"/>
          </a:xfrm>
          <a:prstGeom prst="ellipse">
            <a:avLst/>
          </a:prstGeom>
          <a:solidFill>
            <a:srgbClr val="0E457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294471" y="3448811"/>
            <a:ext cx="741431" cy="741431"/>
          </a:xfrm>
          <a:prstGeom prst="ellipse">
            <a:avLst/>
          </a:prstGeom>
          <a:solidFill>
            <a:srgbClr val="0E457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294471" y="4856696"/>
            <a:ext cx="741431" cy="741431"/>
          </a:xfrm>
          <a:prstGeom prst="ellipse">
            <a:avLst/>
          </a:prstGeom>
          <a:solidFill>
            <a:srgbClr val="66A2C6"/>
          </a:solidFill>
          <a:ln w="12700" cap="flat" cmpd="sng" algn="ctr">
            <a:noFill/>
            <a:prstDash val="solid"/>
            <a:miter lim="800000"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06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52220C1-AFBB-44FF-8342-6E9343AFB935}"/>
              </a:ext>
            </a:extLst>
          </p:cNvPr>
          <p:cNvSpPr/>
          <p:nvPr/>
        </p:nvSpPr>
        <p:spPr>
          <a:xfrm>
            <a:off x="779882" y="1740112"/>
            <a:ext cx="1082791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，建议与</a:t>
            </a: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Title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相关并符合整体语言风格</a:t>
            </a: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，建议与</a:t>
            </a: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Title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相关并符合整体语言风格</a:t>
            </a: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，建议与</a:t>
            </a: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Title</a:t>
            </a:r>
            <a:r>
              <a:rPr lang="zh-CN" altLang="en-US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相关并符合整体语言风格</a:t>
            </a:r>
            <a:endParaRPr lang="en-US" altLang="zh-CN" sz="1200" kern="1400" spc="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1400" spc="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kern="1400" spc="100" dirty="0">
              <a:solidFill>
                <a:schemeClr val="tx1">
                  <a:lumMod val="65000"/>
                  <a:lumOff val="3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8" name="文本框 37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92474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5">
            <a:extLst>
              <a:ext uri="{FF2B5EF4-FFF2-40B4-BE49-F238E27FC236}">
                <a16:creationId xmlns:a16="http://schemas.microsoft.com/office/drawing/2014/main" id="{1C54DEE8-85DA-B8CB-2BE7-609EFDB38B70}"/>
              </a:ext>
            </a:extLst>
          </p:cNvPr>
          <p:cNvSpPr/>
          <p:nvPr/>
        </p:nvSpPr>
        <p:spPr>
          <a:xfrm>
            <a:off x="874712" y="2784601"/>
            <a:ext cx="3235275" cy="3315211"/>
          </a:xfrm>
          <a:prstGeom prst="roundRect">
            <a:avLst>
              <a:gd name="adj" fmla="val 3577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72000" rIns="54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20000"/>
              </a:lnSpc>
            </a:pPr>
            <a:endParaRPr lang="zh-CN" altLang="en-US" sz="2400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7C21FC6-921A-94E4-D6F8-D08277A3A448}"/>
              </a:ext>
            </a:extLst>
          </p:cNvPr>
          <p:cNvSpPr/>
          <p:nvPr/>
        </p:nvSpPr>
        <p:spPr>
          <a:xfrm>
            <a:off x="1749074" y="2053938"/>
            <a:ext cx="1430223" cy="1430223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A0BB895-A41E-C876-56F7-7C689F071B26}"/>
              </a:ext>
            </a:extLst>
          </p:cNvPr>
          <p:cNvSpPr txBox="1"/>
          <p:nvPr/>
        </p:nvSpPr>
        <p:spPr>
          <a:xfrm>
            <a:off x="1433485" y="3847126"/>
            <a:ext cx="2061395" cy="511775"/>
          </a:xfrm>
          <a:prstGeom prst="roundRect">
            <a:avLst>
              <a:gd name="adj" fmla="val 50000"/>
            </a:avLst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CA3939-154A-C3C0-370B-67B2C013A2C3}"/>
              </a:ext>
            </a:extLst>
          </p:cNvPr>
          <p:cNvSpPr txBox="1"/>
          <p:nvPr/>
        </p:nvSpPr>
        <p:spPr>
          <a:xfrm>
            <a:off x="1517809" y="4777947"/>
            <a:ext cx="188706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14AB3A56-AAF3-A3FC-BC84-57D02CA4E78C}"/>
              </a:ext>
            </a:extLst>
          </p:cNvPr>
          <p:cNvGrpSpPr/>
          <p:nvPr/>
        </p:nvGrpSpPr>
        <p:grpSpPr>
          <a:xfrm>
            <a:off x="2195483" y="2473749"/>
            <a:ext cx="593736" cy="585731"/>
            <a:chOff x="5058077" y="134430"/>
            <a:chExt cx="209550" cy="206724"/>
          </a:xfrm>
        </p:grpSpPr>
        <p:sp>
          <p:nvSpPr>
            <p:cNvPr id="35" name="任意多边形: 形状 50">
              <a:extLst>
                <a:ext uri="{FF2B5EF4-FFF2-40B4-BE49-F238E27FC236}">
                  <a16:creationId xmlns:a16="http://schemas.microsoft.com/office/drawing/2014/main" id="{AD7C1370-5727-D74D-82EE-2C8A755CC267}"/>
                </a:ext>
              </a:extLst>
            </p:cNvPr>
            <p:cNvSpPr/>
            <p:nvPr/>
          </p:nvSpPr>
          <p:spPr>
            <a:xfrm>
              <a:off x="5210477" y="161989"/>
              <a:ext cx="57150" cy="56379"/>
            </a:xfrm>
            <a:custGeom>
              <a:avLst/>
              <a:gdLst>
                <a:gd name="T0" fmla="*/ 1149 w 11894"/>
                <a:gd name="T1" fmla="*/ 5000 h 11734"/>
                <a:gd name="T2" fmla="*/ 1776 w 11894"/>
                <a:gd name="T3" fmla="*/ 10343 h 11734"/>
                <a:gd name="T4" fmla="*/ 2153 w 11894"/>
                <a:gd name="T5" fmla="*/ 10667 h 11734"/>
                <a:gd name="T6" fmla="*/ 9741 w 11894"/>
                <a:gd name="T7" fmla="*/ 10667 h 11734"/>
                <a:gd name="T8" fmla="*/ 10118 w 11894"/>
                <a:gd name="T9" fmla="*/ 10343 h 11734"/>
                <a:gd name="T10" fmla="*/ 10745 w 11894"/>
                <a:gd name="T11" fmla="*/ 5000 h 11734"/>
                <a:gd name="T12" fmla="*/ 10553 w 11894"/>
                <a:gd name="T13" fmla="*/ 4800 h 11734"/>
                <a:gd name="T14" fmla="*/ 1341 w 11894"/>
                <a:gd name="T15" fmla="*/ 4800 h 11734"/>
                <a:gd name="T16" fmla="*/ 1149 w 11894"/>
                <a:gd name="T17" fmla="*/ 5000 h 11734"/>
                <a:gd name="T18" fmla="*/ 89 w 11894"/>
                <a:gd name="T19" fmla="*/ 5125 h 11734"/>
                <a:gd name="T20" fmla="*/ 1341 w 11894"/>
                <a:gd name="T21" fmla="*/ 3734 h 11734"/>
                <a:gd name="T22" fmla="*/ 10553 w 11894"/>
                <a:gd name="T23" fmla="*/ 3734 h 11734"/>
                <a:gd name="T24" fmla="*/ 11805 w 11894"/>
                <a:gd name="T25" fmla="*/ 5125 h 11734"/>
                <a:gd name="T26" fmla="*/ 11178 w 11894"/>
                <a:gd name="T27" fmla="*/ 10467 h 11734"/>
                <a:gd name="T28" fmla="*/ 9741 w 11894"/>
                <a:gd name="T29" fmla="*/ 11734 h 11734"/>
                <a:gd name="T30" fmla="*/ 2153 w 11894"/>
                <a:gd name="T31" fmla="*/ 11734 h 11734"/>
                <a:gd name="T32" fmla="*/ 716 w 11894"/>
                <a:gd name="T33" fmla="*/ 10467 h 11734"/>
                <a:gd name="T34" fmla="*/ 89 w 11894"/>
                <a:gd name="T35" fmla="*/ 5125 h 11734"/>
                <a:gd name="T36" fmla="*/ 2214 w 11894"/>
                <a:gd name="T37" fmla="*/ 2934 h 11734"/>
                <a:gd name="T38" fmla="*/ 1680 w 11894"/>
                <a:gd name="T39" fmla="*/ 2400 h 11734"/>
                <a:gd name="T40" fmla="*/ 2214 w 11894"/>
                <a:gd name="T41" fmla="*/ 1867 h 11734"/>
                <a:gd name="T42" fmla="*/ 9680 w 11894"/>
                <a:gd name="T43" fmla="*/ 1867 h 11734"/>
                <a:gd name="T44" fmla="*/ 10214 w 11894"/>
                <a:gd name="T45" fmla="*/ 2400 h 11734"/>
                <a:gd name="T46" fmla="*/ 9680 w 11894"/>
                <a:gd name="T47" fmla="*/ 2934 h 11734"/>
                <a:gd name="T48" fmla="*/ 2214 w 11894"/>
                <a:gd name="T49" fmla="*/ 2934 h 11734"/>
                <a:gd name="T50" fmla="*/ 3547 w 11894"/>
                <a:gd name="T51" fmla="*/ 1067 h 11734"/>
                <a:gd name="T52" fmla="*/ 3014 w 11894"/>
                <a:gd name="T53" fmla="*/ 534 h 11734"/>
                <a:gd name="T54" fmla="*/ 3547 w 11894"/>
                <a:gd name="T55" fmla="*/ 0 h 11734"/>
                <a:gd name="T56" fmla="*/ 8347 w 11894"/>
                <a:gd name="T57" fmla="*/ 0 h 11734"/>
                <a:gd name="T58" fmla="*/ 8880 w 11894"/>
                <a:gd name="T59" fmla="*/ 534 h 11734"/>
                <a:gd name="T60" fmla="*/ 8347 w 11894"/>
                <a:gd name="T61" fmla="*/ 1067 h 11734"/>
                <a:gd name="T62" fmla="*/ 3547 w 11894"/>
                <a:gd name="T63" fmla="*/ 1067 h 1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94" h="11734">
                  <a:moveTo>
                    <a:pt x="1149" y="5000"/>
                  </a:moveTo>
                  <a:lnTo>
                    <a:pt x="1776" y="10343"/>
                  </a:lnTo>
                  <a:cubicBezTo>
                    <a:pt x="1795" y="10513"/>
                    <a:pt x="1971" y="10667"/>
                    <a:pt x="2153" y="10667"/>
                  </a:cubicBezTo>
                  <a:lnTo>
                    <a:pt x="9741" y="10667"/>
                  </a:lnTo>
                  <a:cubicBezTo>
                    <a:pt x="9922" y="10667"/>
                    <a:pt x="10098" y="10512"/>
                    <a:pt x="10118" y="10343"/>
                  </a:cubicBezTo>
                  <a:lnTo>
                    <a:pt x="10745" y="5000"/>
                  </a:lnTo>
                  <a:cubicBezTo>
                    <a:pt x="10759" y="4879"/>
                    <a:pt x="10688" y="4800"/>
                    <a:pt x="10553" y="4800"/>
                  </a:cubicBezTo>
                  <a:lnTo>
                    <a:pt x="1341" y="4800"/>
                  </a:lnTo>
                  <a:cubicBezTo>
                    <a:pt x="1207" y="4800"/>
                    <a:pt x="1135" y="4880"/>
                    <a:pt x="1149" y="5000"/>
                  </a:cubicBezTo>
                  <a:close/>
                  <a:moveTo>
                    <a:pt x="89" y="5125"/>
                  </a:moveTo>
                  <a:cubicBezTo>
                    <a:pt x="0" y="4365"/>
                    <a:pt x="573" y="3734"/>
                    <a:pt x="1341" y="3734"/>
                  </a:cubicBezTo>
                  <a:lnTo>
                    <a:pt x="10553" y="3734"/>
                  </a:lnTo>
                  <a:cubicBezTo>
                    <a:pt x="11321" y="3734"/>
                    <a:pt x="11894" y="4364"/>
                    <a:pt x="11805" y="5125"/>
                  </a:cubicBezTo>
                  <a:lnTo>
                    <a:pt x="11178" y="10467"/>
                  </a:lnTo>
                  <a:cubicBezTo>
                    <a:pt x="11095" y="11177"/>
                    <a:pt x="10460" y="11734"/>
                    <a:pt x="9741" y="11734"/>
                  </a:cubicBezTo>
                  <a:lnTo>
                    <a:pt x="2153" y="11734"/>
                  </a:lnTo>
                  <a:cubicBezTo>
                    <a:pt x="1434" y="11734"/>
                    <a:pt x="800" y="11179"/>
                    <a:pt x="716" y="10467"/>
                  </a:cubicBezTo>
                  <a:lnTo>
                    <a:pt x="89" y="5125"/>
                  </a:lnTo>
                  <a:close/>
                  <a:moveTo>
                    <a:pt x="2214" y="2934"/>
                  </a:moveTo>
                  <a:cubicBezTo>
                    <a:pt x="1919" y="2934"/>
                    <a:pt x="1680" y="2695"/>
                    <a:pt x="1680" y="2400"/>
                  </a:cubicBezTo>
                  <a:cubicBezTo>
                    <a:pt x="1680" y="2106"/>
                    <a:pt x="1919" y="1867"/>
                    <a:pt x="2214" y="1867"/>
                  </a:cubicBezTo>
                  <a:lnTo>
                    <a:pt x="9680" y="1867"/>
                  </a:lnTo>
                  <a:cubicBezTo>
                    <a:pt x="9975" y="1867"/>
                    <a:pt x="10214" y="2106"/>
                    <a:pt x="10214" y="2400"/>
                  </a:cubicBezTo>
                  <a:cubicBezTo>
                    <a:pt x="10214" y="2695"/>
                    <a:pt x="9975" y="2934"/>
                    <a:pt x="9680" y="2934"/>
                  </a:cubicBezTo>
                  <a:lnTo>
                    <a:pt x="2214" y="2934"/>
                  </a:lnTo>
                  <a:close/>
                  <a:moveTo>
                    <a:pt x="3547" y="1067"/>
                  </a:moveTo>
                  <a:cubicBezTo>
                    <a:pt x="3252" y="1067"/>
                    <a:pt x="3014" y="828"/>
                    <a:pt x="3014" y="534"/>
                  </a:cubicBezTo>
                  <a:cubicBezTo>
                    <a:pt x="3014" y="239"/>
                    <a:pt x="3252" y="0"/>
                    <a:pt x="3547" y="0"/>
                  </a:cubicBezTo>
                  <a:lnTo>
                    <a:pt x="8347" y="0"/>
                  </a:lnTo>
                  <a:cubicBezTo>
                    <a:pt x="8642" y="0"/>
                    <a:pt x="8880" y="239"/>
                    <a:pt x="8880" y="534"/>
                  </a:cubicBezTo>
                  <a:cubicBezTo>
                    <a:pt x="8880" y="828"/>
                    <a:pt x="8642" y="1067"/>
                    <a:pt x="8347" y="1067"/>
                  </a:cubicBezTo>
                  <a:lnTo>
                    <a:pt x="3547" y="1067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6" name="任意多边形: 形状 51">
              <a:extLst>
                <a:ext uri="{FF2B5EF4-FFF2-40B4-BE49-F238E27FC236}">
                  <a16:creationId xmlns:a16="http://schemas.microsoft.com/office/drawing/2014/main" id="{22E44718-29D0-B1F2-C499-9CD023FEA0D1}"/>
                </a:ext>
              </a:extLst>
            </p:cNvPr>
            <p:cNvSpPr/>
            <p:nvPr/>
          </p:nvSpPr>
          <p:spPr>
            <a:xfrm>
              <a:off x="5058077" y="257239"/>
              <a:ext cx="57150" cy="56379"/>
            </a:xfrm>
            <a:custGeom>
              <a:avLst/>
              <a:gdLst>
                <a:gd name="T0" fmla="*/ 1149 w 11894"/>
                <a:gd name="T1" fmla="*/ 5000 h 11734"/>
                <a:gd name="T2" fmla="*/ 1776 w 11894"/>
                <a:gd name="T3" fmla="*/ 10343 h 11734"/>
                <a:gd name="T4" fmla="*/ 2153 w 11894"/>
                <a:gd name="T5" fmla="*/ 10667 h 11734"/>
                <a:gd name="T6" fmla="*/ 9741 w 11894"/>
                <a:gd name="T7" fmla="*/ 10667 h 11734"/>
                <a:gd name="T8" fmla="*/ 10118 w 11894"/>
                <a:gd name="T9" fmla="*/ 10343 h 11734"/>
                <a:gd name="T10" fmla="*/ 10745 w 11894"/>
                <a:gd name="T11" fmla="*/ 5000 h 11734"/>
                <a:gd name="T12" fmla="*/ 10553 w 11894"/>
                <a:gd name="T13" fmla="*/ 4800 h 11734"/>
                <a:gd name="T14" fmla="*/ 1341 w 11894"/>
                <a:gd name="T15" fmla="*/ 4800 h 11734"/>
                <a:gd name="T16" fmla="*/ 1149 w 11894"/>
                <a:gd name="T17" fmla="*/ 5000 h 11734"/>
                <a:gd name="T18" fmla="*/ 89 w 11894"/>
                <a:gd name="T19" fmla="*/ 5125 h 11734"/>
                <a:gd name="T20" fmla="*/ 1341 w 11894"/>
                <a:gd name="T21" fmla="*/ 3734 h 11734"/>
                <a:gd name="T22" fmla="*/ 10553 w 11894"/>
                <a:gd name="T23" fmla="*/ 3734 h 11734"/>
                <a:gd name="T24" fmla="*/ 11805 w 11894"/>
                <a:gd name="T25" fmla="*/ 5125 h 11734"/>
                <a:gd name="T26" fmla="*/ 11178 w 11894"/>
                <a:gd name="T27" fmla="*/ 10467 h 11734"/>
                <a:gd name="T28" fmla="*/ 9741 w 11894"/>
                <a:gd name="T29" fmla="*/ 11734 h 11734"/>
                <a:gd name="T30" fmla="*/ 2153 w 11894"/>
                <a:gd name="T31" fmla="*/ 11734 h 11734"/>
                <a:gd name="T32" fmla="*/ 716 w 11894"/>
                <a:gd name="T33" fmla="*/ 10467 h 11734"/>
                <a:gd name="T34" fmla="*/ 89 w 11894"/>
                <a:gd name="T35" fmla="*/ 5125 h 11734"/>
                <a:gd name="T36" fmla="*/ 2214 w 11894"/>
                <a:gd name="T37" fmla="*/ 2934 h 11734"/>
                <a:gd name="T38" fmla="*/ 1680 w 11894"/>
                <a:gd name="T39" fmla="*/ 2400 h 11734"/>
                <a:gd name="T40" fmla="*/ 2214 w 11894"/>
                <a:gd name="T41" fmla="*/ 1867 h 11734"/>
                <a:gd name="T42" fmla="*/ 9680 w 11894"/>
                <a:gd name="T43" fmla="*/ 1867 h 11734"/>
                <a:gd name="T44" fmla="*/ 10214 w 11894"/>
                <a:gd name="T45" fmla="*/ 2400 h 11734"/>
                <a:gd name="T46" fmla="*/ 9680 w 11894"/>
                <a:gd name="T47" fmla="*/ 2934 h 11734"/>
                <a:gd name="T48" fmla="*/ 2214 w 11894"/>
                <a:gd name="T49" fmla="*/ 2934 h 11734"/>
                <a:gd name="T50" fmla="*/ 3547 w 11894"/>
                <a:gd name="T51" fmla="*/ 1067 h 11734"/>
                <a:gd name="T52" fmla="*/ 3014 w 11894"/>
                <a:gd name="T53" fmla="*/ 534 h 11734"/>
                <a:gd name="T54" fmla="*/ 3547 w 11894"/>
                <a:gd name="T55" fmla="*/ 0 h 11734"/>
                <a:gd name="T56" fmla="*/ 8347 w 11894"/>
                <a:gd name="T57" fmla="*/ 0 h 11734"/>
                <a:gd name="T58" fmla="*/ 8880 w 11894"/>
                <a:gd name="T59" fmla="*/ 534 h 11734"/>
                <a:gd name="T60" fmla="*/ 8347 w 11894"/>
                <a:gd name="T61" fmla="*/ 1067 h 11734"/>
                <a:gd name="T62" fmla="*/ 3547 w 11894"/>
                <a:gd name="T63" fmla="*/ 1067 h 1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94" h="11734">
                  <a:moveTo>
                    <a:pt x="1149" y="5000"/>
                  </a:moveTo>
                  <a:lnTo>
                    <a:pt x="1776" y="10343"/>
                  </a:lnTo>
                  <a:cubicBezTo>
                    <a:pt x="1795" y="10513"/>
                    <a:pt x="1971" y="10667"/>
                    <a:pt x="2153" y="10667"/>
                  </a:cubicBezTo>
                  <a:lnTo>
                    <a:pt x="9741" y="10667"/>
                  </a:lnTo>
                  <a:cubicBezTo>
                    <a:pt x="9922" y="10667"/>
                    <a:pt x="10098" y="10512"/>
                    <a:pt x="10118" y="10343"/>
                  </a:cubicBezTo>
                  <a:lnTo>
                    <a:pt x="10745" y="5000"/>
                  </a:lnTo>
                  <a:cubicBezTo>
                    <a:pt x="10759" y="4879"/>
                    <a:pt x="10688" y="4800"/>
                    <a:pt x="10553" y="4800"/>
                  </a:cubicBezTo>
                  <a:lnTo>
                    <a:pt x="1341" y="4800"/>
                  </a:lnTo>
                  <a:cubicBezTo>
                    <a:pt x="1207" y="4800"/>
                    <a:pt x="1135" y="4880"/>
                    <a:pt x="1149" y="5000"/>
                  </a:cubicBezTo>
                  <a:close/>
                  <a:moveTo>
                    <a:pt x="89" y="5125"/>
                  </a:moveTo>
                  <a:cubicBezTo>
                    <a:pt x="0" y="4365"/>
                    <a:pt x="573" y="3734"/>
                    <a:pt x="1341" y="3734"/>
                  </a:cubicBezTo>
                  <a:lnTo>
                    <a:pt x="10553" y="3734"/>
                  </a:lnTo>
                  <a:cubicBezTo>
                    <a:pt x="11321" y="3734"/>
                    <a:pt x="11894" y="4364"/>
                    <a:pt x="11805" y="5125"/>
                  </a:cubicBezTo>
                  <a:lnTo>
                    <a:pt x="11178" y="10467"/>
                  </a:lnTo>
                  <a:cubicBezTo>
                    <a:pt x="11095" y="11177"/>
                    <a:pt x="10460" y="11734"/>
                    <a:pt x="9741" y="11734"/>
                  </a:cubicBezTo>
                  <a:lnTo>
                    <a:pt x="2153" y="11734"/>
                  </a:lnTo>
                  <a:cubicBezTo>
                    <a:pt x="1434" y="11734"/>
                    <a:pt x="800" y="11179"/>
                    <a:pt x="716" y="10467"/>
                  </a:cubicBezTo>
                  <a:lnTo>
                    <a:pt x="89" y="5125"/>
                  </a:lnTo>
                  <a:close/>
                  <a:moveTo>
                    <a:pt x="2214" y="2934"/>
                  </a:moveTo>
                  <a:cubicBezTo>
                    <a:pt x="1919" y="2934"/>
                    <a:pt x="1680" y="2695"/>
                    <a:pt x="1680" y="2400"/>
                  </a:cubicBezTo>
                  <a:cubicBezTo>
                    <a:pt x="1680" y="2106"/>
                    <a:pt x="1919" y="1867"/>
                    <a:pt x="2214" y="1867"/>
                  </a:cubicBezTo>
                  <a:lnTo>
                    <a:pt x="9680" y="1867"/>
                  </a:lnTo>
                  <a:cubicBezTo>
                    <a:pt x="9975" y="1867"/>
                    <a:pt x="10214" y="2106"/>
                    <a:pt x="10214" y="2400"/>
                  </a:cubicBezTo>
                  <a:cubicBezTo>
                    <a:pt x="10214" y="2695"/>
                    <a:pt x="9975" y="2934"/>
                    <a:pt x="9680" y="2934"/>
                  </a:cubicBezTo>
                  <a:lnTo>
                    <a:pt x="2214" y="2934"/>
                  </a:lnTo>
                  <a:close/>
                  <a:moveTo>
                    <a:pt x="3547" y="1067"/>
                  </a:moveTo>
                  <a:cubicBezTo>
                    <a:pt x="3252" y="1067"/>
                    <a:pt x="3014" y="828"/>
                    <a:pt x="3014" y="534"/>
                  </a:cubicBezTo>
                  <a:cubicBezTo>
                    <a:pt x="3014" y="239"/>
                    <a:pt x="3252" y="0"/>
                    <a:pt x="3547" y="0"/>
                  </a:cubicBezTo>
                  <a:lnTo>
                    <a:pt x="8347" y="0"/>
                  </a:lnTo>
                  <a:cubicBezTo>
                    <a:pt x="8642" y="0"/>
                    <a:pt x="8880" y="239"/>
                    <a:pt x="8880" y="534"/>
                  </a:cubicBezTo>
                  <a:cubicBezTo>
                    <a:pt x="8880" y="828"/>
                    <a:pt x="8642" y="1067"/>
                    <a:pt x="8347" y="1067"/>
                  </a:cubicBezTo>
                  <a:lnTo>
                    <a:pt x="3547" y="1067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7" name="任意多边形: 形状 52">
              <a:extLst>
                <a:ext uri="{FF2B5EF4-FFF2-40B4-BE49-F238E27FC236}">
                  <a16:creationId xmlns:a16="http://schemas.microsoft.com/office/drawing/2014/main" id="{65683F7B-3276-085B-E2C3-38F5893FA66F}"/>
                </a:ext>
              </a:extLst>
            </p:cNvPr>
            <p:cNvSpPr/>
            <p:nvPr/>
          </p:nvSpPr>
          <p:spPr>
            <a:xfrm>
              <a:off x="5058077" y="134430"/>
              <a:ext cx="209550" cy="206724"/>
            </a:xfrm>
            <a:custGeom>
              <a:avLst/>
              <a:gdLst>
                <a:gd name="T0" fmla="*/ 1149 w 11894"/>
                <a:gd name="T1" fmla="*/ 5000 h 11734"/>
                <a:gd name="T2" fmla="*/ 1776 w 11894"/>
                <a:gd name="T3" fmla="*/ 10343 h 11734"/>
                <a:gd name="T4" fmla="*/ 2153 w 11894"/>
                <a:gd name="T5" fmla="*/ 10667 h 11734"/>
                <a:gd name="T6" fmla="*/ 9741 w 11894"/>
                <a:gd name="T7" fmla="*/ 10667 h 11734"/>
                <a:gd name="T8" fmla="*/ 10118 w 11894"/>
                <a:gd name="T9" fmla="*/ 10343 h 11734"/>
                <a:gd name="T10" fmla="*/ 10745 w 11894"/>
                <a:gd name="T11" fmla="*/ 5000 h 11734"/>
                <a:gd name="T12" fmla="*/ 10553 w 11894"/>
                <a:gd name="T13" fmla="*/ 4800 h 11734"/>
                <a:gd name="T14" fmla="*/ 1341 w 11894"/>
                <a:gd name="T15" fmla="*/ 4800 h 11734"/>
                <a:gd name="T16" fmla="*/ 1149 w 11894"/>
                <a:gd name="T17" fmla="*/ 5000 h 11734"/>
                <a:gd name="T18" fmla="*/ 89 w 11894"/>
                <a:gd name="T19" fmla="*/ 5125 h 11734"/>
                <a:gd name="T20" fmla="*/ 1341 w 11894"/>
                <a:gd name="T21" fmla="*/ 3734 h 11734"/>
                <a:gd name="T22" fmla="*/ 10553 w 11894"/>
                <a:gd name="T23" fmla="*/ 3734 h 11734"/>
                <a:gd name="T24" fmla="*/ 11805 w 11894"/>
                <a:gd name="T25" fmla="*/ 5125 h 11734"/>
                <a:gd name="T26" fmla="*/ 11178 w 11894"/>
                <a:gd name="T27" fmla="*/ 10467 h 11734"/>
                <a:gd name="T28" fmla="*/ 9741 w 11894"/>
                <a:gd name="T29" fmla="*/ 11734 h 11734"/>
                <a:gd name="T30" fmla="*/ 2153 w 11894"/>
                <a:gd name="T31" fmla="*/ 11734 h 11734"/>
                <a:gd name="T32" fmla="*/ 716 w 11894"/>
                <a:gd name="T33" fmla="*/ 10467 h 11734"/>
                <a:gd name="T34" fmla="*/ 89 w 11894"/>
                <a:gd name="T35" fmla="*/ 5125 h 11734"/>
                <a:gd name="T36" fmla="*/ 2214 w 11894"/>
                <a:gd name="T37" fmla="*/ 2934 h 11734"/>
                <a:gd name="T38" fmla="*/ 1680 w 11894"/>
                <a:gd name="T39" fmla="*/ 2400 h 11734"/>
                <a:gd name="T40" fmla="*/ 2214 w 11894"/>
                <a:gd name="T41" fmla="*/ 1867 h 11734"/>
                <a:gd name="T42" fmla="*/ 9680 w 11894"/>
                <a:gd name="T43" fmla="*/ 1867 h 11734"/>
                <a:gd name="T44" fmla="*/ 10214 w 11894"/>
                <a:gd name="T45" fmla="*/ 2400 h 11734"/>
                <a:gd name="T46" fmla="*/ 9680 w 11894"/>
                <a:gd name="T47" fmla="*/ 2934 h 11734"/>
                <a:gd name="T48" fmla="*/ 2214 w 11894"/>
                <a:gd name="T49" fmla="*/ 2934 h 11734"/>
                <a:gd name="T50" fmla="*/ 3547 w 11894"/>
                <a:gd name="T51" fmla="*/ 1067 h 11734"/>
                <a:gd name="T52" fmla="*/ 3014 w 11894"/>
                <a:gd name="T53" fmla="*/ 534 h 11734"/>
                <a:gd name="T54" fmla="*/ 3547 w 11894"/>
                <a:gd name="T55" fmla="*/ 0 h 11734"/>
                <a:gd name="T56" fmla="*/ 8347 w 11894"/>
                <a:gd name="T57" fmla="*/ 0 h 11734"/>
                <a:gd name="T58" fmla="*/ 8880 w 11894"/>
                <a:gd name="T59" fmla="*/ 534 h 11734"/>
                <a:gd name="T60" fmla="*/ 8347 w 11894"/>
                <a:gd name="T61" fmla="*/ 1067 h 11734"/>
                <a:gd name="T62" fmla="*/ 3547 w 11894"/>
                <a:gd name="T63" fmla="*/ 1067 h 1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94" h="11734">
                  <a:moveTo>
                    <a:pt x="1149" y="5000"/>
                  </a:moveTo>
                  <a:lnTo>
                    <a:pt x="1776" y="10343"/>
                  </a:lnTo>
                  <a:cubicBezTo>
                    <a:pt x="1795" y="10513"/>
                    <a:pt x="1971" y="10667"/>
                    <a:pt x="2153" y="10667"/>
                  </a:cubicBezTo>
                  <a:lnTo>
                    <a:pt x="9741" y="10667"/>
                  </a:lnTo>
                  <a:cubicBezTo>
                    <a:pt x="9922" y="10667"/>
                    <a:pt x="10098" y="10512"/>
                    <a:pt x="10118" y="10343"/>
                  </a:cubicBezTo>
                  <a:lnTo>
                    <a:pt x="10745" y="5000"/>
                  </a:lnTo>
                  <a:cubicBezTo>
                    <a:pt x="10759" y="4879"/>
                    <a:pt x="10688" y="4800"/>
                    <a:pt x="10553" y="4800"/>
                  </a:cubicBezTo>
                  <a:lnTo>
                    <a:pt x="1341" y="4800"/>
                  </a:lnTo>
                  <a:cubicBezTo>
                    <a:pt x="1207" y="4800"/>
                    <a:pt x="1135" y="4880"/>
                    <a:pt x="1149" y="5000"/>
                  </a:cubicBezTo>
                  <a:close/>
                  <a:moveTo>
                    <a:pt x="89" y="5125"/>
                  </a:moveTo>
                  <a:cubicBezTo>
                    <a:pt x="0" y="4365"/>
                    <a:pt x="573" y="3734"/>
                    <a:pt x="1341" y="3734"/>
                  </a:cubicBezTo>
                  <a:lnTo>
                    <a:pt x="10553" y="3734"/>
                  </a:lnTo>
                  <a:cubicBezTo>
                    <a:pt x="11321" y="3734"/>
                    <a:pt x="11894" y="4364"/>
                    <a:pt x="11805" y="5125"/>
                  </a:cubicBezTo>
                  <a:lnTo>
                    <a:pt x="11178" y="10467"/>
                  </a:lnTo>
                  <a:cubicBezTo>
                    <a:pt x="11095" y="11177"/>
                    <a:pt x="10460" y="11734"/>
                    <a:pt x="9741" y="11734"/>
                  </a:cubicBezTo>
                  <a:lnTo>
                    <a:pt x="2153" y="11734"/>
                  </a:lnTo>
                  <a:cubicBezTo>
                    <a:pt x="1434" y="11734"/>
                    <a:pt x="800" y="11179"/>
                    <a:pt x="716" y="10467"/>
                  </a:cubicBezTo>
                  <a:lnTo>
                    <a:pt x="89" y="5125"/>
                  </a:lnTo>
                  <a:close/>
                  <a:moveTo>
                    <a:pt x="2214" y="2934"/>
                  </a:moveTo>
                  <a:cubicBezTo>
                    <a:pt x="1919" y="2934"/>
                    <a:pt x="1680" y="2695"/>
                    <a:pt x="1680" y="2400"/>
                  </a:cubicBezTo>
                  <a:cubicBezTo>
                    <a:pt x="1680" y="2106"/>
                    <a:pt x="1919" y="1867"/>
                    <a:pt x="2214" y="1867"/>
                  </a:cubicBezTo>
                  <a:lnTo>
                    <a:pt x="9680" y="1867"/>
                  </a:lnTo>
                  <a:cubicBezTo>
                    <a:pt x="9975" y="1867"/>
                    <a:pt x="10214" y="2106"/>
                    <a:pt x="10214" y="2400"/>
                  </a:cubicBezTo>
                  <a:cubicBezTo>
                    <a:pt x="10214" y="2695"/>
                    <a:pt x="9975" y="2934"/>
                    <a:pt x="9680" y="2934"/>
                  </a:cubicBezTo>
                  <a:lnTo>
                    <a:pt x="2214" y="2934"/>
                  </a:lnTo>
                  <a:close/>
                  <a:moveTo>
                    <a:pt x="3547" y="1067"/>
                  </a:moveTo>
                  <a:cubicBezTo>
                    <a:pt x="3252" y="1067"/>
                    <a:pt x="3014" y="828"/>
                    <a:pt x="3014" y="534"/>
                  </a:cubicBezTo>
                  <a:cubicBezTo>
                    <a:pt x="3014" y="239"/>
                    <a:pt x="3252" y="0"/>
                    <a:pt x="3547" y="0"/>
                  </a:cubicBezTo>
                  <a:lnTo>
                    <a:pt x="8347" y="0"/>
                  </a:lnTo>
                  <a:cubicBezTo>
                    <a:pt x="8642" y="0"/>
                    <a:pt x="8880" y="239"/>
                    <a:pt x="8880" y="534"/>
                  </a:cubicBezTo>
                  <a:cubicBezTo>
                    <a:pt x="8880" y="828"/>
                    <a:pt x="8642" y="1067"/>
                    <a:pt x="8347" y="1067"/>
                  </a:cubicBezTo>
                  <a:lnTo>
                    <a:pt x="3547" y="1067"/>
                  </a:ln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0" name="矩形: 圆角 3">
            <a:extLst>
              <a:ext uri="{FF2B5EF4-FFF2-40B4-BE49-F238E27FC236}">
                <a16:creationId xmlns:a16="http://schemas.microsoft.com/office/drawing/2014/main" id="{6FB9AB21-3C87-0008-A29F-0CC2EC85DBB9}"/>
              </a:ext>
            </a:extLst>
          </p:cNvPr>
          <p:cNvSpPr/>
          <p:nvPr/>
        </p:nvSpPr>
        <p:spPr>
          <a:xfrm>
            <a:off x="8082013" y="2784601"/>
            <a:ext cx="3235275" cy="3315211"/>
          </a:xfrm>
          <a:prstGeom prst="roundRect">
            <a:avLst>
              <a:gd name="adj" fmla="val 3577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72000" rIns="54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20000"/>
              </a:lnSpc>
            </a:pPr>
            <a:endParaRPr lang="zh-CN" altLang="en-US" sz="2400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6D706A6-5909-6171-19A5-16E2F07DAD04}"/>
              </a:ext>
            </a:extLst>
          </p:cNvPr>
          <p:cNvSpPr/>
          <p:nvPr/>
        </p:nvSpPr>
        <p:spPr>
          <a:xfrm>
            <a:off x="9012709" y="2053938"/>
            <a:ext cx="1430223" cy="1430223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0EC5799-FFA8-F52A-33A9-AB4D42662FB6}"/>
              </a:ext>
            </a:extLst>
          </p:cNvPr>
          <p:cNvSpPr txBox="1"/>
          <p:nvPr/>
        </p:nvSpPr>
        <p:spPr>
          <a:xfrm>
            <a:off x="8682668" y="3847126"/>
            <a:ext cx="2061395" cy="511775"/>
          </a:xfrm>
          <a:prstGeom prst="roundRect">
            <a:avLst>
              <a:gd name="adj" fmla="val 50000"/>
            </a:avLst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620DFA5-2F15-72DD-8868-1EEC514088C4}"/>
              </a:ext>
            </a:extLst>
          </p:cNvPr>
          <p:cNvSpPr txBox="1"/>
          <p:nvPr/>
        </p:nvSpPr>
        <p:spPr>
          <a:xfrm>
            <a:off x="8787125" y="4777947"/>
            <a:ext cx="188706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2" name="图形 46">
            <a:extLst>
              <a:ext uri="{FF2B5EF4-FFF2-40B4-BE49-F238E27FC236}">
                <a16:creationId xmlns:a16="http://schemas.microsoft.com/office/drawing/2014/main" id="{3EF35D1D-6BCB-4EBC-56A1-727C2F81F1AA}"/>
              </a:ext>
            </a:extLst>
          </p:cNvPr>
          <p:cNvSpPr/>
          <p:nvPr/>
        </p:nvSpPr>
        <p:spPr>
          <a:xfrm>
            <a:off x="9412101" y="2488258"/>
            <a:ext cx="631432" cy="561583"/>
          </a:xfrm>
          <a:custGeom>
            <a:avLst/>
            <a:gdLst>
              <a:gd name="T0" fmla="*/ 946 w 11789"/>
              <a:gd name="T1" fmla="*/ 9313 h 10484"/>
              <a:gd name="T2" fmla="*/ 0 w 11789"/>
              <a:gd name="T3" fmla="*/ 8975 h 10484"/>
              <a:gd name="T4" fmla="*/ 2515 w 11789"/>
              <a:gd name="T5" fmla="*/ 4058 h 10484"/>
              <a:gd name="T6" fmla="*/ 5867 w 11789"/>
              <a:gd name="T7" fmla="*/ 2917 h 10484"/>
              <a:gd name="T8" fmla="*/ 5867 w 11789"/>
              <a:gd name="T9" fmla="*/ 709 h 10484"/>
              <a:gd name="T10" fmla="*/ 6766 w 11789"/>
              <a:gd name="T11" fmla="*/ 321 h 10484"/>
              <a:gd name="T12" fmla="*/ 11566 w 11789"/>
              <a:gd name="T13" fmla="*/ 4854 h 10484"/>
              <a:gd name="T14" fmla="*/ 11566 w 11789"/>
              <a:gd name="T15" fmla="*/ 5630 h 10484"/>
              <a:gd name="T16" fmla="*/ 6766 w 11789"/>
              <a:gd name="T17" fmla="*/ 10163 h 10484"/>
              <a:gd name="T18" fmla="*/ 5867 w 11789"/>
              <a:gd name="T19" fmla="*/ 9775 h 10484"/>
              <a:gd name="T20" fmla="*/ 5867 w 11789"/>
              <a:gd name="T21" fmla="*/ 7387 h 10484"/>
              <a:gd name="T22" fmla="*/ 946 w 11789"/>
              <a:gd name="T23" fmla="*/ 9313 h 10484"/>
              <a:gd name="T24" fmla="*/ 6389 w 11789"/>
              <a:gd name="T25" fmla="*/ 6299 h 10484"/>
              <a:gd name="T26" fmla="*/ 6934 w 11789"/>
              <a:gd name="T27" fmla="*/ 6832 h 10484"/>
              <a:gd name="T28" fmla="*/ 6934 w 11789"/>
              <a:gd name="T29" fmla="*/ 8538 h 10484"/>
              <a:gd name="T30" fmla="*/ 10424 w 11789"/>
              <a:gd name="T31" fmla="*/ 5242 h 10484"/>
              <a:gd name="T32" fmla="*/ 6934 w 11789"/>
              <a:gd name="T33" fmla="*/ 1946 h 10484"/>
              <a:gd name="T34" fmla="*/ 6934 w 11789"/>
              <a:gd name="T35" fmla="*/ 3400 h 10484"/>
              <a:gd name="T36" fmla="*/ 6442 w 11789"/>
              <a:gd name="T37" fmla="*/ 3931 h 10484"/>
              <a:gd name="T38" fmla="*/ 3091 w 11789"/>
              <a:gd name="T39" fmla="*/ 4956 h 10484"/>
              <a:gd name="T40" fmla="*/ 1203 w 11789"/>
              <a:gd name="T41" fmla="*/ 7655 h 10484"/>
              <a:gd name="T42" fmla="*/ 6389 w 11789"/>
              <a:gd name="T43" fmla="*/ 6299 h 10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789" h="10484">
                <a:moveTo>
                  <a:pt x="946" y="9313"/>
                </a:moveTo>
                <a:cubicBezTo>
                  <a:pt x="629" y="9701"/>
                  <a:pt x="0" y="9476"/>
                  <a:pt x="0" y="8975"/>
                </a:cubicBezTo>
                <a:cubicBezTo>
                  <a:pt x="0" y="6707"/>
                  <a:pt x="918" y="5083"/>
                  <a:pt x="2515" y="4058"/>
                </a:cubicBezTo>
                <a:cubicBezTo>
                  <a:pt x="3510" y="3420"/>
                  <a:pt x="4671" y="3066"/>
                  <a:pt x="5867" y="2917"/>
                </a:cubicBezTo>
                <a:lnTo>
                  <a:pt x="5867" y="709"/>
                </a:lnTo>
                <a:cubicBezTo>
                  <a:pt x="5867" y="241"/>
                  <a:pt x="6426" y="0"/>
                  <a:pt x="6766" y="321"/>
                </a:cubicBezTo>
                <a:lnTo>
                  <a:pt x="11566" y="4854"/>
                </a:lnTo>
                <a:cubicBezTo>
                  <a:pt x="11789" y="5065"/>
                  <a:pt x="11789" y="5419"/>
                  <a:pt x="11566" y="5630"/>
                </a:cubicBezTo>
                <a:lnTo>
                  <a:pt x="6766" y="10163"/>
                </a:lnTo>
                <a:cubicBezTo>
                  <a:pt x="6426" y="10484"/>
                  <a:pt x="5867" y="10243"/>
                  <a:pt x="5867" y="9775"/>
                </a:cubicBezTo>
                <a:lnTo>
                  <a:pt x="5867" y="7387"/>
                </a:lnTo>
                <a:cubicBezTo>
                  <a:pt x="3784" y="7511"/>
                  <a:pt x="1945" y="8094"/>
                  <a:pt x="946" y="9313"/>
                </a:cubicBezTo>
                <a:close/>
                <a:moveTo>
                  <a:pt x="6389" y="6299"/>
                </a:moveTo>
                <a:cubicBezTo>
                  <a:pt x="6688" y="6292"/>
                  <a:pt x="6934" y="6533"/>
                  <a:pt x="6934" y="6832"/>
                </a:cubicBezTo>
                <a:lnTo>
                  <a:pt x="6934" y="8538"/>
                </a:lnTo>
                <a:lnTo>
                  <a:pt x="10424" y="5242"/>
                </a:lnTo>
                <a:lnTo>
                  <a:pt x="6934" y="1946"/>
                </a:lnTo>
                <a:lnTo>
                  <a:pt x="6934" y="3400"/>
                </a:lnTo>
                <a:cubicBezTo>
                  <a:pt x="6934" y="3678"/>
                  <a:pt x="6719" y="3910"/>
                  <a:pt x="6442" y="3931"/>
                </a:cubicBezTo>
                <a:cubicBezTo>
                  <a:pt x="5235" y="4025"/>
                  <a:pt x="4050" y="4340"/>
                  <a:pt x="3091" y="4956"/>
                </a:cubicBezTo>
                <a:cubicBezTo>
                  <a:pt x="2121" y="5578"/>
                  <a:pt x="1470" y="6456"/>
                  <a:pt x="1203" y="7655"/>
                </a:cubicBezTo>
                <a:cubicBezTo>
                  <a:pt x="2557" y="6733"/>
                  <a:pt x="4397" y="6342"/>
                  <a:pt x="6389" y="6299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矩形: 圆角 4">
            <a:extLst>
              <a:ext uri="{FF2B5EF4-FFF2-40B4-BE49-F238E27FC236}">
                <a16:creationId xmlns:a16="http://schemas.microsoft.com/office/drawing/2014/main" id="{379532D2-F559-F6EB-4227-5C5B33FDA3D2}"/>
              </a:ext>
            </a:extLst>
          </p:cNvPr>
          <p:cNvSpPr/>
          <p:nvPr/>
        </p:nvSpPr>
        <p:spPr>
          <a:xfrm>
            <a:off x="4478363" y="2784601"/>
            <a:ext cx="3235275" cy="3315211"/>
          </a:xfrm>
          <a:prstGeom prst="roundRect">
            <a:avLst>
              <a:gd name="adj" fmla="val 3577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0" tIns="72000" rIns="54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457200">
              <a:lnSpc>
                <a:spcPct val="120000"/>
              </a:lnSpc>
            </a:pPr>
            <a:endParaRPr lang="zh-CN" altLang="en-US" sz="2400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99FBA6A-F144-7A54-3770-D010D2B3FB27}"/>
              </a:ext>
            </a:extLst>
          </p:cNvPr>
          <p:cNvSpPr/>
          <p:nvPr/>
        </p:nvSpPr>
        <p:spPr>
          <a:xfrm>
            <a:off x="5373665" y="2053938"/>
            <a:ext cx="1430223" cy="1430223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BA4EBE-6647-D271-9B70-695EDB590D07}"/>
              </a:ext>
            </a:extLst>
          </p:cNvPr>
          <p:cNvSpPr txBox="1"/>
          <p:nvPr/>
        </p:nvSpPr>
        <p:spPr>
          <a:xfrm>
            <a:off x="5058077" y="3847126"/>
            <a:ext cx="2061395" cy="511775"/>
          </a:xfrm>
          <a:prstGeom prst="roundRect">
            <a:avLst>
              <a:gd name="adj" fmla="val 50000"/>
            </a:avLst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40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z="20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83F7A2-D1CE-7E88-CC17-43721782830A}"/>
              </a:ext>
            </a:extLst>
          </p:cNvPr>
          <p:cNvSpPr txBox="1"/>
          <p:nvPr/>
        </p:nvSpPr>
        <p:spPr>
          <a:xfrm>
            <a:off x="5152467" y="4777947"/>
            <a:ext cx="188706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38" name="Group 30">
            <a:extLst>
              <a:ext uri="{FF2B5EF4-FFF2-40B4-BE49-F238E27FC236}">
                <a16:creationId xmlns:a16="http://schemas.microsoft.com/office/drawing/2014/main" id="{C7D16838-8D67-4F54-47ED-99CEE102775C}"/>
              </a:ext>
            </a:extLst>
          </p:cNvPr>
          <p:cNvGrpSpPr/>
          <p:nvPr/>
        </p:nvGrpSpPr>
        <p:grpSpPr>
          <a:xfrm>
            <a:off x="5751128" y="2495302"/>
            <a:ext cx="689744" cy="577025"/>
            <a:chOff x="5358077" y="450151"/>
            <a:chExt cx="209550" cy="175305"/>
          </a:xfrm>
        </p:grpSpPr>
        <p:sp>
          <p:nvSpPr>
            <p:cNvPr id="39" name="任意多边形: 形状 55">
              <a:extLst>
                <a:ext uri="{FF2B5EF4-FFF2-40B4-BE49-F238E27FC236}">
                  <a16:creationId xmlns:a16="http://schemas.microsoft.com/office/drawing/2014/main" id="{5C95BE02-0F8C-EE67-A4BC-E43D6AFCBACE}"/>
                </a:ext>
              </a:extLst>
            </p:cNvPr>
            <p:cNvSpPr/>
            <p:nvPr/>
          </p:nvSpPr>
          <p:spPr>
            <a:xfrm>
              <a:off x="5358077" y="450151"/>
              <a:ext cx="209550" cy="175305"/>
            </a:xfrm>
            <a:custGeom>
              <a:avLst/>
              <a:gdLst>
                <a:gd name="connsiteX0" fmla="*/ 394724 w 608608"/>
                <a:gd name="connsiteY0" fmla="*/ 351564 h 509151"/>
                <a:gd name="connsiteX1" fmla="*/ 405200 w 608608"/>
                <a:gd name="connsiteY1" fmla="*/ 369451 h 509151"/>
                <a:gd name="connsiteX2" fmla="*/ 370665 w 608608"/>
                <a:gd name="connsiteY2" fmla="*/ 498560 h 509151"/>
                <a:gd name="connsiteX3" fmla="*/ 352740 w 608608"/>
                <a:gd name="connsiteY3" fmla="*/ 508678 h 509151"/>
                <a:gd name="connsiteX4" fmla="*/ 341945 w 608608"/>
                <a:gd name="connsiteY4" fmla="*/ 491110 h 509151"/>
                <a:gd name="connsiteX5" fmla="*/ 376560 w 608608"/>
                <a:gd name="connsiteY5" fmla="*/ 362121 h 509151"/>
                <a:gd name="connsiteX6" fmla="*/ 394724 w 608608"/>
                <a:gd name="connsiteY6" fmla="*/ 351564 h 509151"/>
                <a:gd name="connsiteX7" fmla="*/ 253714 w 608608"/>
                <a:gd name="connsiteY7" fmla="*/ 351564 h 509151"/>
                <a:gd name="connsiteX8" fmla="*/ 264190 w 608608"/>
                <a:gd name="connsiteY8" fmla="*/ 369451 h 509151"/>
                <a:gd name="connsiteX9" fmla="*/ 229655 w 608608"/>
                <a:gd name="connsiteY9" fmla="*/ 498560 h 509151"/>
                <a:gd name="connsiteX10" fmla="*/ 211730 w 608608"/>
                <a:gd name="connsiteY10" fmla="*/ 508678 h 509151"/>
                <a:gd name="connsiteX11" fmla="*/ 200935 w 608608"/>
                <a:gd name="connsiteY11" fmla="*/ 491110 h 509151"/>
                <a:gd name="connsiteX12" fmla="*/ 235510 w 608608"/>
                <a:gd name="connsiteY12" fmla="*/ 362121 h 509151"/>
                <a:gd name="connsiteX13" fmla="*/ 253714 w 608608"/>
                <a:gd name="connsiteY13" fmla="*/ 351564 h 509151"/>
                <a:gd name="connsiteX14" fmla="*/ 341206 w 608608"/>
                <a:gd name="connsiteY14" fmla="*/ 89084 h 509151"/>
                <a:gd name="connsiteX15" fmla="*/ 319578 w 608608"/>
                <a:gd name="connsiteY15" fmla="*/ 195136 h 509151"/>
                <a:gd name="connsiteX16" fmla="*/ 373548 w 608608"/>
                <a:gd name="connsiteY16" fmla="*/ 195136 h 509151"/>
                <a:gd name="connsiteX17" fmla="*/ 287236 w 608608"/>
                <a:gd name="connsiteY17" fmla="*/ 311701 h 509151"/>
                <a:gd name="connsiteX18" fmla="*/ 308824 w 608608"/>
                <a:gd name="connsiteY18" fmla="*/ 226876 h 509151"/>
                <a:gd name="connsiteX19" fmla="*/ 254814 w 608608"/>
                <a:gd name="connsiteY19" fmla="*/ 226876 h 509151"/>
                <a:gd name="connsiteX20" fmla="*/ 332196 w 608608"/>
                <a:gd name="connsiteY20" fmla="*/ 84 h 509151"/>
                <a:gd name="connsiteX21" fmla="*/ 505822 w 608608"/>
                <a:gd name="connsiteY21" fmla="*/ 122407 h 509151"/>
                <a:gd name="connsiteX22" fmla="*/ 608587 w 608608"/>
                <a:gd name="connsiteY22" fmla="*/ 272134 h 509151"/>
                <a:gd name="connsiteX23" fmla="*/ 451531 w 608608"/>
                <a:gd name="connsiteY23" fmla="*/ 430505 h 509151"/>
                <a:gd name="connsiteX24" fmla="*/ 448743 w 608608"/>
                <a:gd name="connsiteY24" fmla="*/ 430505 h 509151"/>
                <a:gd name="connsiteX25" fmla="*/ 439144 w 608608"/>
                <a:gd name="connsiteY25" fmla="*/ 430505 h 509151"/>
                <a:gd name="connsiteX26" fmla="*/ 424327 w 608608"/>
                <a:gd name="connsiteY26" fmla="*/ 415648 h 509151"/>
                <a:gd name="connsiteX27" fmla="*/ 439144 w 608608"/>
                <a:gd name="connsiteY27" fmla="*/ 400830 h 509151"/>
                <a:gd name="connsiteX28" fmla="*/ 451531 w 608608"/>
                <a:gd name="connsiteY28" fmla="*/ 400830 h 509151"/>
                <a:gd name="connsiteX29" fmla="*/ 578913 w 608608"/>
                <a:gd name="connsiteY29" fmla="*/ 272134 h 509151"/>
                <a:gd name="connsiteX30" fmla="*/ 489849 w 608608"/>
                <a:gd name="connsiteY30" fmla="*/ 148497 h 509151"/>
                <a:gd name="connsiteX31" fmla="*/ 482441 w 608608"/>
                <a:gd name="connsiteY31" fmla="*/ 145868 h 509151"/>
                <a:gd name="connsiteX32" fmla="*/ 479971 w 608608"/>
                <a:gd name="connsiteY32" fmla="*/ 139057 h 509151"/>
                <a:gd name="connsiteX33" fmla="*/ 329766 w 608608"/>
                <a:gd name="connsiteY33" fmla="*/ 29719 h 509151"/>
                <a:gd name="connsiteX34" fmla="*/ 174941 w 608608"/>
                <a:gd name="connsiteY34" fmla="*/ 132365 h 509151"/>
                <a:gd name="connsiteX35" fmla="*/ 171436 w 608608"/>
                <a:gd name="connsiteY35" fmla="*/ 141805 h 509151"/>
                <a:gd name="connsiteX36" fmla="*/ 159486 w 608608"/>
                <a:gd name="connsiteY36" fmla="*/ 141805 h 509151"/>
                <a:gd name="connsiteX37" fmla="*/ 29675 w 608608"/>
                <a:gd name="connsiteY37" fmla="*/ 272134 h 509151"/>
                <a:gd name="connsiteX38" fmla="*/ 154508 w 608608"/>
                <a:gd name="connsiteY38" fmla="*/ 400830 h 509151"/>
                <a:gd name="connsiteX39" fmla="*/ 179402 w 608608"/>
                <a:gd name="connsiteY39" fmla="*/ 400830 h 509151"/>
                <a:gd name="connsiteX40" fmla="*/ 194220 w 608608"/>
                <a:gd name="connsiteY40" fmla="*/ 415648 h 509151"/>
                <a:gd name="connsiteX41" fmla="*/ 179402 w 608608"/>
                <a:gd name="connsiteY41" fmla="*/ 430505 h 509151"/>
                <a:gd name="connsiteX42" fmla="*/ 154508 w 608608"/>
                <a:gd name="connsiteY42" fmla="*/ 430505 h 509151"/>
                <a:gd name="connsiteX43" fmla="*/ 1 w 608608"/>
                <a:gd name="connsiteY43" fmla="*/ 272134 h 509151"/>
                <a:gd name="connsiteX44" fmla="*/ 151719 w 608608"/>
                <a:gd name="connsiteY44" fmla="*/ 112051 h 509151"/>
                <a:gd name="connsiteX45" fmla="*/ 332196 w 608608"/>
                <a:gd name="connsiteY45" fmla="*/ 84 h 50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8608" h="509151">
                  <a:moveTo>
                    <a:pt x="394724" y="351564"/>
                  </a:moveTo>
                  <a:cubicBezTo>
                    <a:pt x="402492" y="353715"/>
                    <a:pt x="407152" y="361643"/>
                    <a:pt x="405200" y="369451"/>
                  </a:cubicBezTo>
                  <a:lnTo>
                    <a:pt x="370665" y="498560"/>
                  </a:lnTo>
                  <a:cubicBezTo>
                    <a:pt x="368394" y="506208"/>
                    <a:pt x="360468" y="510670"/>
                    <a:pt x="352740" y="508678"/>
                  </a:cubicBezTo>
                  <a:cubicBezTo>
                    <a:pt x="345012" y="506686"/>
                    <a:pt x="340272" y="498918"/>
                    <a:pt x="341945" y="491110"/>
                  </a:cubicBezTo>
                  <a:lnTo>
                    <a:pt x="376560" y="362121"/>
                  </a:lnTo>
                  <a:cubicBezTo>
                    <a:pt x="378632" y="354194"/>
                    <a:pt x="386797" y="349453"/>
                    <a:pt x="394724" y="351564"/>
                  </a:cubicBezTo>
                  <a:close/>
                  <a:moveTo>
                    <a:pt x="253714" y="351564"/>
                  </a:moveTo>
                  <a:cubicBezTo>
                    <a:pt x="261482" y="353715"/>
                    <a:pt x="266102" y="361643"/>
                    <a:pt x="264190" y="369451"/>
                  </a:cubicBezTo>
                  <a:lnTo>
                    <a:pt x="229655" y="498560"/>
                  </a:lnTo>
                  <a:cubicBezTo>
                    <a:pt x="227384" y="506208"/>
                    <a:pt x="219458" y="510670"/>
                    <a:pt x="211730" y="508678"/>
                  </a:cubicBezTo>
                  <a:cubicBezTo>
                    <a:pt x="204002" y="506686"/>
                    <a:pt x="199222" y="498918"/>
                    <a:pt x="200935" y="491110"/>
                  </a:cubicBezTo>
                  <a:lnTo>
                    <a:pt x="235510" y="362121"/>
                  </a:lnTo>
                  <a:cubicBezTo>
                    <a:pt x="237622" y="354194"/>
                    <a:pt x="245787" y="349453"/>
                    <a:pt x="253714" y="351564"/>
                  </a:cubicBezTo>
                  <a:close/>
                  <a:moveTo>
                    <a:pt x="341206" y="89084"/>
                  </a:moveTo>
                  <a:lnTo>
                    <a:pt x="319578" y="195136"/>
                  </a:lnTo>
                  <a:lnTo>
                    <a:pt x="373548" y="195136"/>
                  </a:lnTo>
                  <a:lnTo>
                    <a:pt x="287236" y="311701"/>
                  </a:lnTo>
                  <a:lnTo>
                    <a:pt x="308824" y="226876"/>
                  </a:lnTo>
                  <a:lnTo>
                    <a:pt x="254814" y="226876"/>
                  </a:lnTo>
                  <a:close/>
                  <a:moveTo>
                    <a:pt x="332196" y="84"/>
                  </a:moveTo>
                  <a:cubicBezTo>
                    <a:pt x="409350" y="2355"/>
                    <a:pt x="477701" y="50511"/>
                    <a:pt x="505822" y="122407"/>
                  </a:cubicBezTo>
                  <a:cubicBezTo>
                    <a:pt x="567800" y="146147"/>
                    <a:pt x="608707" y="205735"/>
                    <a:pt x="608587" y="272134"/>
                  </a:cubicBezTo>
                  <a:cubicBezTo>
                    <a:pt x="610021" y="359644"/>
                    <a:pt x="539081" y="431182"/>
                    <a:pt x="451531" y="430505"/>
                  </a:cubicBezTo>
                  <a:lnTo>
                    <a:pt x="448743" y="430505"/>
                  </a:lnTo>
                  <a:lnTo>
                    <a:pt x="439144" y="430505"/>
                  </a:lnTo>
                  <a:cubicBezTo>
                    <a:pt x="430939" y="430505"/>
                    <a:pt x="424327" y="423853"/>
                    <a:pt x="424327" y="415648"/>
                  </a:cubicBezTo>
                  <a:cubicBezTo>
                    <a:pt x="424327" y="407482"/>
                    <a:pt x="430939" y="400830"/>
                    <a:pt x="439144" y="400830"/>
                  </a:cubicBezTo>
                  <a:lnTo>
                    <a:pt x="451531" y="400830"/>
                  </a:lnTo>
                  <a:cubicBezTo>
                    <a:pt x="522551" y="401189"/>
                    <a:pt x="580028" y="343154"/>
                    <a:pt x="578913" y="272134"/>
                  </a:cubicBezTo>
                  <a:cubicBezTo>
                    <a:pt x="578953" y="216012"/>
                    <a:pt x="543064" y="166182"/>
                    <a:pt x="489849" y="148497"/>
                  </a:cubicBezTo>
                  <a:lnTo>
                    <a:pt x="482441" y="145868"/>
                  </a:lnTo>
                  <a:lnTo>
                    <a:pt x="479971" y="139057"/>
                  </a:lnTo>
                  <a:cubicBezTo>
                    <a:pt x="457666" y="74809"/>
                    <a:pt x="397759" y="31193"/>
                    <a:pt x="329766" y="29719"/>
                  </a:cubicBezTo>
                  <a:cubicBezTo>
                    <a:pt x="261774" y="28206"/>
                    <a:pt x="200035" y="69152"/>
                    <a:pt x="174941" y="132365"/>
                  </a:cubicBezTo>
                  <a:lnTo>
                    <a:pt x="171436" y="141805"/>
                  </a:lnTo>
                  <a:lnTo>
                    <a:pt x="159486" y="141805"/>
                  </a:lnTo>
                  <a:cubicBezTo>
                    <a:pt x="87710" y="142084"/>
                    <a:pt x="29675" y="200358"/>
                    <a:pt x="29675" y="272134"/>
                  </a:cubicBezTo>
                  <a:cubicBezTo>
                    <a:pt x="29675" y="345464"/>
                    <a:pt x="83368" y="400830"/>
                    <a:pt x="154508" y="400830"/>
                  </a:cubicBezTo>
                  <a:lnTo>
                    <a:pt x="179402" y="400830"/>
                  </a:lnTo>
                  <a:cubicBezTo>
                    <a:pt x="187568" y="400830"/>
                    <a:pt x="194220" y="407482"/>
                    <a:pt x="194220" y="415648"/>
                  </a:cubicBezTo>
                  <a:cubicBezTo>
                    <a:pt x="194220" y="423853"/>
                    <a:pt x="187568" y="430505"/>
                    <a:pt x="179402" y="430505"/>
                  </a:cubicBezTo>
                  <a:lnTo>
                    <a:pt x="154508" y="430505"/>
                  </a:lnTo>
                  <a:cubicBezTo>
                    <a:pt x="67834" y="430505"/>
                    <a:pt x="1" y="360959"/>
                    <a:pt x="1" y="272134"/>
                  </a:cubicBezTo>
                  <a:cubicBezTo>
                    <a:pt x="-79" y="186895"/>
                    <a:pt x="66599" y="116552"/>
                    <a:pt x="151719" y="112051"/>
                  </a:cubicBezTo>
                  <a:cubicBezTo>
                    <a:pt x="183983" y="41908"/>
                    <a:pt x="255003" y="-2186"/>
                    <a:pt x="332196" y="84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0" name="任意多边形: 形状 56">
              <a:extLst>
                <a:ext uri="{FF2B5EF4-FFF2-40B4-BE49-F238E27FC236}">
                  <a16:creationId xmlns:a16="http://schemas.microsoft.com/office/drawing/2014/main" id="{38AE55C8-735C-47F3-209C-6029FB804F64}"/>
                </a:ext>
              </a:extLst>
            </p:cNvPr>
            <p:cNvSpPr/>
            <p:nvPr/>
          </p:nvSpPr>
          <p:spPr>
            <a:xfrm>
              <a:off x="5510477" y="485323"/>
              <a:ext cx="57150" cy="47810"/>
            </a:xfrm>
            <a:custGeom>
              <a:avLst/>
              <a:gdLst>
                <a:gd name="connsiteX0" fmla="*/ 394724 w 608608"/>
                <a:gd name="connsiteY0" fmla="*/ 351564 h 509151"/>
                <a:gd name="connsiteX1" fmla="*/ 405200 w 608608"/>
                <a:gd name="connsiteY1" fmla="*/ 369451 h 509151"/>
                <a:gd name="connsiteX2" fmla="*/ 370665 w 608608"/>
                <a:gd name="connsiteY2" fmla="*/ 498560 h 509151"/>
                <a:gd name="connsiteX3" fmla="*/ 352740 w 608608"/>
                <a:gd name="connsiteY3" fmla="*/ 508678 h 509151"/>
                <a:gd name="connsiteX4" fmla="*/ 341945 w 608608"/>
                <a:gd name="connsiteY4" fmla="*/ 491110 h 509151"/>
                <a:gd name="connsiteX5" fmla="*/ 376560 w 608608"/>
                <a:gd name="connsiteY5" fmla="*/ 362121 h 509151"/>
                <a:gd name="connsiteX6" fmla="*/ 394724 w 608608"/>
                <a:gd name="connsiteY6" fmla="*/ 351564 h 509151"/>
                <a:gd name="connsiteX7" fmla="*/ 253714 w 608608"/>
                <a:gd name="connsiteY7" fmla="*/ 351564 h 509151"/>
                <a:gd name="connsiteX8" fmla="*/ 264190 w 608608"/>
                <a:gd name="connsiteY8" fmla="*/ 369451 h 509151"/>
                <a:gd name="connsiteX9" fmla="*/ 229655 w 608608"/>
                <a:gd name="connsiteY9" fmla="*/ 498560 h 509151"/>
                <a:gd name="connsiteX10" fmla="*/ 211730 w 608608"/>
                <a:gd name="connsiteY10" fmla="*/ 508678 h 509151"/>
                <a:gd name="connsiteX11" fmla="*/ 200935 w 608608"/>
                <a:gd name="connsiteY11" fmla="*/ 491110 h 509151"/>
                <a:gd name="connsiteX12" fmla="*/ 235510 w 608608"/>
                <a:gd name="connsiteY12" fmla="*/ 362121 h 509151"/>
                <a:gd name="connsiteX13" fmla="*/ 253714 w 608608"/>
                <a:gd name="connsiteY13" fmla="*/ 351564 h 509151"/>
                <a:gd name="connsiteX14" fmla="*/ 341206 w 608608"/>
                <a:gd name="connsiteY14" fmla="*/ 89084 h 509151"/>
                <a:gd name="connsiteX15" fmla="*/ 319578 w 608608"/>
                <a:gd name="connsiteY15" fmla="*/ 195136 h 509151"/>
                <a:gd name="connsiteX16" fmla="*/ 373548 w 608608"/>
                <a:gd name="connsiteY16" fmla="*/ 195136 h 509151"/>
                <a:gd name="connsiteX17" fmla="*/ 287236 w 608608"/>
                <a:gd name="connsiteY17" fmla="*/ 311701 h 509151"/>
                <a:gd name="connsiteX18" fmla="*/ 308824 w 608608"/>
                <a:gd name="connsiteY18" fmla="*/ 226876 h 509151"/>
                <a:gd name="connsiteX19" fmla="*/ 254814 w 608608"/>
                <a:gd name="connsiteY19" fmla="*/ 226876 h 509151"/>
                <a:gd name="connsiteX20" fmla="*/ 332196 w 608608"/>
                <a:gd name="connsiteY20" fmla="*/ 84 h 509151"/>
                <a:gd name="connsiteX21" fmla="*/ 505822 w 608608"/>
                <a:gd name="connsiteY21" fmla="*/ 122407 h 509151"/>
                <a:gd name="connsiteX22" fmla="*/ 608587 w 608608"/>
                <a:gd name="connsiteY22" fmla="*/ 272134 h 509151"/>
                <a:gd name="connsiteX23" fmla="*/ 451531 w 608608"/>
                <a:gd name="connsiteY23" fmla="*/ 430505 h 509151"/>
                <a:gd name="connsiteX24" fmla="*/ 448743 w 608608"/>
                <a:gd name="connsiteY24" fmla="*/ 430505 h 509151"/>
                <a:gd name="connsiteX25" fmla="*/ 439144 w 608608"/>
                <a:gd name="connsiteY25" fmla="*/ 430505 h 509151"/>
                <a:gd name="connsiteX26" fmla="*/ 424327 w 608608"/>
                <a:gd name="connsiteY26" fmla="*/ 415648 h 509151"/>
                <a:gd name="connsiteX27" fmla="*/ 439144 w 608608"/>
                <a:gd name="connsiteY27" fmla="*/ 400830 h 509151"/>
                <a:gd name="connsiteX28" fmla="*/ 451531 w 608608"/>
                <a:gd name="connsiteY28" fmla="*/ 400830 h 509151"/>
                <a:gd name="connsiteX29" fmla="*/ 578913 w 608608"/>
                <a:gd name="connsiteY29" fmla="*/ 272134 h 509151"/>
                <a:gd name="connsiteX30" fmla="*/ 489849 w 608608"/>
                <a:gd name="connsiteY30" fmla="*/ 148497 h 509151"/>
                <a:gd name="connsiteX31" fmla="*/ 482441 w 608608"/>
                <a:gd name="connsiteY31" fmla="*/ 145868 h 509151"/>
                <a:gd name="connsiteX32" fmla="*/ 479971 w 608608"/>
                <a:gd name="connsiteY32" fmla="*/ 139057 h 509151"/>
                <a:gd name="connsiteX33" fmla="*/ 329766 w 608608"/>
                <a:gd name="connsiteY33" fmla="*/ 29719 h 509151"/>
                <a:gd name="connsiteX34" fmla="*/ 174941 w 608608"/>
                <a:gd name="connsiteY34" fmla="*/ 132365 h 509151"/>
                <a:gd name="connsiteX35" fmla="*/ 171436 w 608608"/>
                <a:gd name="connsiteY35" fmla="*/ 141805 h 509151"/>
                <a:gd name="connsiteX36" fmla="*/ 159486 w 608608"/>
                <a:gd name="connsiteY36" fmla="*/ 141805 h 509151"/>
                <a:gd name="connsiteX37" fmla="*/ 29675 w 608608"/>
                <a:gd name="connsiteY37" fmla="*/ 272134 h 509151"/>
                <a:gd name="connsiteX38" fmla="*/ 154508 w 608608"/>
                <a:gd name="connsiteY38" fmla="*/ 400830 h 509151"/>
                <a:gd name="connsiteX39" fmla="*/ 179402 w 608608"/>
                <a:gd name="connsiteY39" fmla="*/ 400830 h 509151"/>
                <a:gd name="connsiteX40" fmla="*/ 194220 w 608608"/>
                <a:gd name="connsiteY40" fmla="*/ 415648 h 509151"/>
                <a:gd name="connsiteX41" fmla="*/ 179402 w 608608"/>
                <a:gd name="connsiteY41" fmla="*/ 430505 h 509151"/>
                <a:gd name="connsiteX42" fmla="*/ 154508 w 608608"/>
                <a:gd name="connsiteY42" fmla="*/ 430505 h 509151"/>
                <a:gd name="connsiteX43" fmla="*/ 1 w 608608"/>
                <a:gd name="connsiteY43" fmla="*/ 272134 h 509151"/>
                <a:gd name="connsiteX44" fmla="*/ 151719 w 608608"/>
                <a:gd name="connsiteY44" fmla="*/ 112051 h 509151"/>
                <a:gd name="connsiteX45" fmla="*/ 332196 w 608608"/>
                <a:gd name="connsiteY45" fmla="*/ 84 h 50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8608" h="509151">
                  <a:moveTo>
                    <a:pt x="394724" y="351564"/>
                  </a:moveTo>
                  <a:cubicBezTo>
                    <a:pt x="402492" y="353715"/>
                    <a:pt x="407152" y="361643"/>
                    <a:pt x="405200" y="369451"/>
                  </a:cubicBezTo>
                  <a:lnTo>
                    <a:pt x="370665" y="498560"/>
                  </a:lnTo>
                  <a:cubicBezTo>
                    <a:pt x="368394" y="506208"/>
                    <a:pt x="360468" y="510670"/>
                    <a:pt x="352740" y="508678"/>
                  </a:cubicBezTo>
                  <a:cubicBezTo>
                    <a:pt x="345012" y="506686"/>
                    <a:pt x="340272" y="498918"/>
                    <a:pt x="341945" y="491110"/>
                  </a:cubicBezTo>
                  <a:lnTo>
                    <a:pt x="376560" y="362121"/>
                  </a:lnTo>
                  <a:cubicBezTo>
                    <a:pt x="378632" y="354194"/>
                    <a:pt x="386797" y="349453"/>
                    <a:pt x="394724" y="351564"/>
                  </a:cubicBezTo>
                  <a:close/>
                  <a:moveTo>
                    <a:pt x="253714" y="351564"/>
                  </a:moveTo>
                  <a:cubicBezTo>
                    <a:pt x="261482" y="353715"/>
                    <a:pt x="266102" y="361643"/>
                    <a:pt x="264190" y="369451"/>
                  </a:cubicBezTo>
                  <a:lnTo>
                    <a:pt x="229655" y="498560"/>
                  </a:lnTo>
                  <a:cubicBezTo>
                    <a:pt x="227384" y="506208"/>
                    <a:pt x="219458" y="510670"/>
                    <a:pt x="211730" y="508678"/>
                  </a:cubicBezTo>
                  <a:cubicBezTo>
                    <a:pt x="204002" y="506686"/>
                    <a:pt x="199222" y="498918"/>
                    <a:pt x="200935" y="491110"/>
                  </a:cubicBezTo>
                  <a:lnTo>
                    <a:pt x="235510" y="362121"/>
                  </a:lnTo>
                  <a:cubicBezTo>
                    <a:pt x="237622" y="354194"/>
                    <a:pt x="245787" y="349453"/>
                    <a:pt x="253714" y="351564"/>
                  </a:cubicBezTo>
                  <a:close/>
                  <a:moveTo>
                    <a:pt x="341206" y="89084"/>
                  </a:moveTo>
                  <a:lnTo>
                    <a:pt x="319578" y="195136"/>
                  </a:lnTo>
                  <a:lnTo>
                    <a:pt x="373548" y="195136"/>
                  </a:lnTo>
                  <a:lnTo>
                    <a:pt x="287236" y="311701"/>
                  </a:lnTo>
                  <a:lnTo>
                    <a:pt x="308824" y="226876"/>
                  </a:lnTo>
                  <a:lnTo>
                    <a:pt x="254814" y="226876"/>
                  </a:lnTo>
                  <a:close/>
                  <a:moveTo>
                    <a:pt x="332196" y="84"/>
                  </a:moveTo>
                  <a:cubicBezTo>
                    <a:pt x="409350" y="2355"/>
                    <a:pt x="477701" y="50511"/>
                    <a:pt x="505822" y="122407"/>
                  </a:cubicBezTo>
                  <a:cubicBezTo>
                    <a:pt x="567800" y="146147"/>
                    <a:pt x="608707" y="205735"/>
                    <a:pt x="608587" y="272134"/>
                  </a:cubicBezTo>
                  <a:cubicBezTo>
                    <a:pt x="610021" y="359644"/>
                    <a:pt x="539081" y="431182"/>
                    <a:pt x="451531" y="430505"/>
                  </a:cubicBezTo>
                  <a:lnTo>
                    <a:pt x="448743" y="430505"/>
                  </a:lnTo>
                  <a:lnTo>
                    <a:pt x="439144" y="430505"/>
                  </a:lnTo>
                  <a:cubicBezTo>
                    <a:pt x="430939" y="430505"/>
                    <a:pt x="424327" y="423853"/>
                    <a:pt x="424327" y="415648"/>
                  </a:cubicBezTo>
                  <a:cubicBezTo>
                    <a:pt x="424327" y="407482"/>
                    <a:pt x="430939" y="400830"/>
                    <a:pt x="439144" y="400830"/>
                  </a:cubicBezTo>
                  <a:lnTo>
                    <a:pt x="451531" y="400830"/>
                  </a:lnTo>
                  <a:cubicBezTo>
                    <a:pt x="522551" y="401189"/>
                    <a:pt x="580028" y="343154"/>
                    <a:pt x="578913" y="272134"/>
                  </a:cubicBezTo>
                  <a:cubicBezTo>
                    <a:pt x="578953" y="216012"/>
                    <a:pt x="543064" y="166182"/>
                    <a:pt x="489849" y="148497"/>
                  </a:cubicBezTo>
                  <a:lnTo>
                    <a:pt x="482441" y="145868"/>
                  </a:lnTo>
                  <a:lnTo>
                    <a:pt x="479971" y="139057"/>
                  </a:lnTo>
                  <a:cubicBezTo>
                    <a:pt x="457666" y="74809"/>
                    <a:pt x="397759" y="31193"/>
                    <a:pt x="329766" y="29719"/>
                  </a:cubicBezTo>
                  <a:cubicBezTo>
                    <a:pt x="261774" y="28206"/>
                    <a:pt x="200035" y="69152"/>
                    <a:pt x="174941" y="132365"/>
                  </a:cubicBezTo>
                  <a:lnTo>
                    <a:pt x="171436" y="141805"/>
                  </a:lnTo>
                  <a:lnTo>
                    <a:pt x="159486" y="141805"/>
                  </a:lnTo>
                  <a:cubicBezTo>
                    <a:pt x="87710" y="142084"/>
                    <a:pt x="29675" y="200358"/>
                    <a:pt x="29675" y="272134"/>
                  </a:cubicBezTo>
                  <a:cubicBezTo>
                    <a:pt x="29675" y="345464"/>
                    <a:pt x="83368" y="400830"/>
                    <a:pt x="154508" y="400830"/>
                  </a:cubicBezTo>
                  <a:lnTo>
                    <a:pt x="179402" y="400830"/>
                  </a:lnTo>
                  <a:cubicBezTo>
                    <a:pt x="187568" y="400830"/>
                    <a:pt x="194220" y="407482"/>
                    <a:pt x="194220" y="415648"/>
                  </a:cubicBezTo>
                  <a:cubicBezTo>
                    <a:pt x="194220" y="423853"/>
                    <a:pt x="187568" y="430505"/>
                    <a:pt x="179402" y="430505"/>
                  </a:cubicBezTo>
                  <a:lnTo>
                    <a:pt x="154508" y="430505"/>
                  </a:lnTo>
                  <a:cubicBezTo>
                    <a:pt x="67834" y="430505"/>
                    <a:pt x="1" y="360959"/>
                    <a:pt x="1" y="272134"/>
                  </a:cubicBezTo>
                  <a:cubicBezTo>
                    <a:pt x="-79" y="186895"/>
                    <a:pt x="66599" y="116552"/>
                    <a:pt x="151719" y="112051"/>
                  </a:cubicBezTo>
                  <a:cubicBezTo>
                    <a:pt x="183983" y="41908"/>
                    <a:pt x="255003" y="-2186"/>
                    <a:pt x="332196" y="84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7" name="文本框 26"/>
            <p:cNvSpPr txBox="1"/>
            <p:nvPr/>
          </p:nvSpPr>
          <p:spPr>
            <a:xfrm>
              <a:off x="1438134" y="699421"/>
              <a:ext cx="245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602174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20" grpId="0" animBg="1"/>
      <p:bldP spid="22" grpId="0" animBg="1"/>
      <p:bldP spid="23" grpId="0" animBg="1"/>
      <p:bldP spid="24" grpId="0"/>
      <p:bldP spid="42" grpId="0" animBg="1"/>
      <p:bldP spid="26" grpId="0" animBg="1"/>
      <p:bldP spid="28" grpId="0" animBg="1"/>
      <p:bldP spid="29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F106ED24-C43F-4BCC-A5AD-EB2952AAE507}"/>
              </a:ext>
            </a:extLst>
          </p:cNvPr>
          <p:cNvSpPr/>
          <p:nvPr/>
        </p:nvSpPr>
        <p:spPr>
          <a:xfrm>
            <a:off x="669926" y="1865580"/>
            <a:ext cx="10710903" cy="26989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7FE1AD-BEB5-49E4-82C5-229950CEEC4B}"/>
              </a:ext>
            </a:extLst>
          </p:cNvPr>
          <p:cNvSpPr/>
          <p:nvPr/>
        </p:nvSpPr>
        <p:spPr>
          <a:xfrm>
            <a:off x="1317657" y="2209463"/>
            <a:ext cx="664660" cy="664660"/>
          </a:xfrm>
          <a:prstGeom prst="ellipse">
            <a:avLst/>
          </a:prstGeom>
          <a:solidFill>
            <a:srgbClr val="0E457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稿定PPT-10-1">
            <a:extLst>
              <a:ext uri="{FF2B5EF4-FFF2-40B4-BE49-F238E27FC236}">
                <a16:creationId xmlns:a16="http://schemas.microsoft.com/office/drawing/2014/main" id="{A381A649-9A27-4EB3-92D4-A4943A36637B}"/>
              </a:ext>
            </a:extLst>
          </p:cNvPr>
          <p:cNvSpPr txBox="1"/>
          <p:nvPr/>
        </p:nvSpPr>
        <p:spPr>
          <a:xfrm>
            <a:off x="881529" y="2876950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Title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9B4C067-A1D6-48D7-8763-BED32F6260B5}"/>
              </a:ext>
            </a:extLst>
          </p:cNvPr>
          <p:cNvSpPr/>
          <p:nvPr/>
        </p:nvSpPr>
        <p:spPr>
          <a:xfrm>
            <a:off x="3214494" y="2253605"/>
            <a:ext cx="664660" cy="664660"/>
          </a:xfrm>
          <a:prstGeom prst="ellipse">
            <a:avLst/>
          </a:prstGeom>
          <a:solidFill>
            <a:srgbClr val="66A2C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稿定PPT-10-1">
            <a:extLst>
              <a:ext uri="{FF2B5EF4-FFF2-40B4-BE49-F238E27FC236}">
                <a16:creationId xmlns:a16="http://schemas.microsoft.com/office/drawing/2014/main" id="{D4EB8FDD-BA2A-4B75-BD71-9A77F5415BED}"/>
              </a:ext>
            </a:extLst>
          </p:cNvPr>
          <p:cNvSpPr txBox="1"/>
          <p:nvPr/>
        </p:nvSpPr>
        <p:spPr>
          <a:xfrm>
            <a:off x="2778366" y="2921092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lvl="0" algn="ctr" defTabSz="913765">
              <a:buSzPct val="25000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3AA0CF2-98ED-430E-B0C5-77351FCBC943}"/>
              </a:ext>
            </a:extLst>
          </p:cNvPr>
          <p:cNvSpPr/>
          <p:nvPr/>
        </p:nvSpPr>
        <p:spPr>
          <a:xfrm>
            <a:off x="5111331" y="2209463"/>
            <a:ext cx="664660" cy="664660"/>
          </a:xfrm>
          <a:prstGeom prst="ellipse">
            <a:avLst/>
          </a:prstGeom>
          <a:solidFill>
            <a:srgbClr val="0E457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稿定PPT-10-1">
            <a:extLst>
              <a:ext uri="{FF2B5EF4-FFF2-40B4-BE49-F238E27FC236}">
                <a16:creationId xmlns:a16="http://schemas.microsoft.com/office/drawing/2014/main" id="{99FC6702-ECB7-4EE1-B4E8-46B16060F8D6}"/>
              </a:ext>
            </a:extLst>
          </p:cNvPr>
          <p:cNvSpPr txBox="1"/>
          <p:nvPr/>
        </p:nvSpPr>
        <p:spPr>
          <a:xfrm>
            <a:off x="4675203" y="2876950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lvl="0" algn="ctr" defTabSz="913765">
              <a:buSzPct val="25000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859AB95-D3BC-4BB7-A5E5-C792CB80E605}"/>
              </a:ext>
            </a:extLst>
          </p:cNvPr>
          <p:cNvSpPr/>
          <p:nvPr/>
        </p:nvSpPr>
        <p:spPr>
          <a:xfrm>
            <a:off x="7008169" y="2209463"/>
            <a:ext cx="664660" cy="664660"/>
          </a:xfrm>
          <a:prstGeom prst="ellipse">
            <a:avLst/>
          </a:prstGeom>
          <a:solidFill>
            <a:srgbClr val="66A2C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稿定PPT-10-1">
            <a:extLst>
              <a:ext uri="{FF2B5EF4-FFF2-40B4-BE49-F238E27FC236}">
                <a16:creationId xmlns:a16="http://schemas.microsoft.com/office/drawing/2014/main" id="{95FB36FA-F7EC-46DB-9E3A-1AE73E46B7F9}"/>
              </a:ext>
            </a:extLst>
          </p:cNvPr>
          <p:cNvSpPr txBox="1"/>
          <p:nvPr/>
        </p:nvSpPr>
        <p:spPr>
          <a:xfrm>
            <a:off x="6572041" y="2876950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lvl="0" algn="ctr" defTabSz="913765">
              <a:buSzPct val="25000"/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Title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任意多边形: 形状 39">
            <a:extLst>
              <a:ext uri="{FF2B5EF4-FFF2-40B4-BE49-F238E27FC236}">
                <a16:creationId xmlns:a16="http://schemas.microsoft.com/office/drawing/2014/main" id="{6E6D5A18-CC6B-450D-86EF-8571FF191B85}"/>
              </a:ext>
            </a:extLst>
          </p:cNvPr>
          <p:cNvSpPr/>
          <p:nvPr/>
        </p:nvSpPr>
        <p:spPr>
          <a:xfrm>
            <a:off x="8535921" y="1556792"/>
            <a:ext cx="2998855" cy="4719638"/>
          </a:xfrm>
          <a:custGeom>
            <a:avLst/>
            <a:gdLst>
              <a:gd name="connsiteX0" fmla="*/ 0 w 2131027"/>
              <a:gd name="connsiteY0" fmla="*/ 0 h 1483813"/>
              <a:gd name="connsiteX1" fmla="*/ 2131027 w 2131027"/>
              <a:gd name="connsiteY1" fmla="*/ 0 h 1483813"/>
              <a:gd name="connsiteX2" fmla="*/ 2131027 w 2131027"/>
              <a:gd name="connsiteY2" fmla="*/ 1483813 h 1483813"/>
              <a:gd name="connsiteX3" fmla="*/ 0 w 2131027"/>
              <a:gd name="connsiteY3" fmla="*/ 1483813 h 1483813"/>
              <a:gd name="connsiteX4" fmla="*/ 0 w 2131027"/>
              <a:gd name="connsiteY4" fmla="*/ 0 h 148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1027" h="1483813">
                <a:moveTo>
                  <a:pt x="0" y="0"/>
                </a:moveTo>
                <a:lnTo>
                  <a:pt x="2131027" y="0"/>
                </a:lnTo>
                <a:lnTo>
                  <a:pt x="2131027" y="1483813"/>
                </a:lnTo>
                <a:lnTo>
                  <a:pt x="0" y="1483813"/>
                </a:lnTo>
                <a:lnTo>
                  <a:pt x="0" y="0"/>
                </a:lnTo>
                <a:close/>
              </a:path>
            </a:pathLst>
          </a:cu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圆角矩形 11"/>
          <p:cNvSpPr/>
          <p:nvPr/>
        </p:nvSpPr>
        <p:spPr>
          <a:xfrm>
            <a:off x="1515701" y="2416091"/>
            <a:ext cx="268575" cy="251409"/>
          </a:xfrm>
          <a:custGeom>
            <a:avLst/>
            <a:gdLst>
              <a:gd name="connsiteX0" fmla="*/ 243883 w 600653"/>
              <a:gd name="connsiteY0" fmla="*/ 476473 h 562265"/>
              <a:gd name="connsiteX1" fmla="*/ 243883 w 600653"/>
              <a:gd name="connsiteY1" fmla="*/ 521100 h 562265"/>
              <a:gd name="connsiteX2" fmla="*/ 356770 w 600653"/>
              <a:gd name="connsiteY2" fmla="*/ 521100 h 562265"/>
              <a:gd name="connsiteX3" fmla="*/ 356770 w 600653"/>
              <a:gd name="connsiteY3" fmla="*/ 476473 h 562265"/>
              <a:gd name="connsiteX4" fmla="*/ 38528 w 600653"/>
              <a:gd name="connsiteY4" fmla="*/ 381063 h 562265"/>
              <a:gd name="connsiteX5" fmla="*/ 38528 w 600653"/>
              <a:gd name="connsiteY5" fmla="*/ 418766 h 562265"/>
              <a:gd name="connsiteX6" fmla="*/ 57792 w 600653"/>
              <a:gd name="connsiteY6" fmla="*/ 438001 h 562265"/>
              <a:gd name="connsiteX7" fmla="*/ 542861 w 600653"/>
              <a:gd name="connsiteY7" fmla="*/ 438001 h 562265"/>
              <a:gd name="connsiteX8" fmla="*/ 562125 w 600653"/>
              <a:gd name="connsiteY8" fmla="*/ 418766 h 562265"/>
              <a:gd name="connsiteX9" fmla="*/ 562125 w 600653"/>
              <a:gd name="connsiteY9" fmla="*/ 381063 h 562265"/>
              <a:gd name="connsiteX10" fmla="*/ 300326 w 600653"/>
              <a:gd name="connsiteY10" fmla="*/ 210426 h 562265"/>
              <a:gd name="connsiteX11" fmla="*/ 315710 w 600653"/>
              <a:gd name="connsiteY11" fmla="*/ 225826 h 562265"/>
              <a:gd name="connsiteX12" fmla="*/ 315710 w 600653"/>
              <a:gd name="connsiteY12" fmla="*/ 251620 h 562265"/>
              <a:gd name="connsiteX13" fmla="*/ 300326 w 600653"/>
              <a:gd name="connsiteY13" fmla="*/ 267019 h 562265"/>
              <a:gd name="connsiteX14" fmla="*/ 284943 w 600653"/>
              <a:gd name="connsiteY14" fmla="*/ 251620 h 562265"/>
              <a:gd name="connsiteX15" fmla="*/ 284943 w 600653"/>
              <a:gd name="connsiteY15" fmla="*/ 225826 h 562265"/>
              <a:gd name="connsiteX16" fmla="*/ 300326 w 600653"/>
              <a:gd name="connsiteY16" fmla="*/ 210426 h 562265"/>
              <a:gd name="connsiteX17" fmla="*/ 253291 w 600653"/>
              <a:gd name="connsiteY17" fmla="*/ 184466 h 562265"/>
              <a:gd name="connsiteX18" fmla="*/ 243081 w 600653"/>
              <a:gd name="connsiteY18" fmla="*/ 194851 h 562265"/>
              <a:gd name="connsiteX19" fmla="*/ 243081 w 600653"/>
              <a:gd name="connsiteY19" fmla="*/ 281397 h 562265"/>
              <a:gd name="connsiteX20" fmla="*/ 253291 w 600653"/>
              <a:gd name="connsiteY20" fmla="*/ 291782 h 562265"/>
              <a:gd name="connsiteX21" fmla="*/ 347292 w 600653"/>
              <a:gd name="connsiteY21" fmla="*/ 291782 h 562265"/>
              <a:gd name="connsiteX22" fmla="*/ 357502 w 600653"/>
              <a:gd name="connsiteY22" fmla="*/ 281397 h 562265"/>
              <a:gd name="connsiteX23" fmla="*/ 357502 w 600653"/>
              <a:gd name="connsiteY23" fmla="*/ 194851 h 562265"/>
              <a:gd name="connsiteX24" fmla="*/ 347292 w 600653"/>
              <a:gd name="connsiteY24" fmla="*/ 184466 h 562265"/>
              <a:gd name="connsiteX25" fmla="*/ 300292 w 600653"/>
              <a:gd name="connsiteY25" fmla="*/ 100420 h 562265"/>
              <a:gd name="connsiteX26" fmla="*/ 258299 w 600653"/>
              <a:gd name="connsiteY26" fmla="*/ 142347 h 562265"/>
              <a:gd name="connsiteX27" fmla="*/ 258299 w 600653"/>
              <a:gd name="connsiteY27" fmla="*/ 153694 h 562265"/>
              <a:gd name="connsiteX28" fmla="*/ 342477 w 600653"/>
              <a:gd name="connsiteY28" fmla="*/ 153694 h 562265"/>
              <a:gd name="connsiteX29" fmla="*/ 342477 w 600653"/>
              <a:gd name="connsiteY29" fmla="*/ 142347 h 562265"/>
              <a:gd name="connsiteX30" fmla="*/ 300292 w 600653"/>
              <a:gd name="connsiteY30" fmla="*/ 100420 h 562265"/>
              <a:gd name="connsiteX31" fmla="*/ 300292 w 600653"/>
              <a:gd name="connsiteY31" fmla="*/ 69648 h 562265"/>
              <a:gd name="connsiteX32" fmla="*/ 373297 w 600653"/>
              <a:gd name="connsiteY32" fmla="*/ 142347 h 562265"/>
              <a:gd name="connsiteX33" fmla="*/ 373297 w 600653"/>
              <a:gd name="connsiteY33" fmla="*/ 161964 h 562265"/>
              <a:gd name="connsiteX34" fmla="*/ 373104 w 600653"/>
              <a:gd name="connsiteY34" fmla="*/ 162925 h 562265"/>
              <a:gd name="connsiteX35" fmla="*/ 388322 w 600653"/>
              <a:gd name="connsiteY35" fmla="*/ 194851 h 562265"/>
              <a:gd name="connsiteX36" fmla="*/ 388322 w 600653"/>
              <a:gd name="connsiteY36" fmla="*/ 281397 h 562265"/>
              <a:gd name="connsiteX37" fmla="*/ 347292 w 600653"/>
              <a:gd name="connsiteY37" fmla="*/ 322554 h 562265"/>
              <a:gd name="connsiteX38" fmla="*/ 253291 w 600653"/>
              <a:gd name="connsiteY38" fmla="*/ 322554 h 562265"/>
              <a:gd name="connsiteX39" fmla="*/ 212261 w 600653"/>
              <a:gd name="connsiteY39" fmla="*/ 281397 h 562265"/>
              <a:gd name="connsiteX40" fmla="*/ 212261 w 600653"/>
              <a:gd name="connsiteY40" fmla="*/ 194851 h 562265"/>
              <a:gd name="connsiteX41" fmla="*/ 227479 w 600653"/>
              <a:gd name="connsiteY41" fmla="*/ 162925 h 562265"/>
              <a:gd name="connsiteX42" fmla="*/ 227479 w 600653"/>
              <a:gd name="connsiteY42" fmla="*/ 161964 h 562265"/>
              <a:gd name="connsiteX43" fmla="*/ 227479 w 600653"/>
              <a:gd name="connsiteY43" fmla="*/ 142347 h 562265"/>
              <a:gd name="connsiteX44" fmla="*/ 300292 w 600653"/>
              <a:gd name="connsiteY44" fmla="*/ 69648 h 562265"/>
              <a:gd name="connsiteX45" fmla="*/ 57792 w 600653"/>
              <a:gd name="connsiteY45" fmla="*/ 38472 h 562265"/>
              <a:gd name="connsiteX46" fmla="*/ 38528 w 600653"/>
              <a:gd name="connsiteY46" fmla="*/ 57708 h 562265"/>
              <a:gd name="connsiteX47" fmla="*/ 38528 w 600653"/>
              <a:gd name="connsiteY47" fmla="*/ 342591 h 562265"/>
              <a:gd name="connsiteX48" fmla="*/ 562125 w 600653"/>
              <a:gd name="connsiteY48" fmla="*/ 342591 h 562265"/>
              <a:gd name="connsiteX49" fmla="*/ 562125 w 600653"/>
              <a:gd name="connsiteY49" fmla="*/ 57708 h 562265"/>
              <a:gd name="connsiteX50" fmla="*/ 542861 w 600653"/>
              <a:gd name="connsiteY50" fmla="*/ 38472 h 562265"/>
              <a:gd name="connsiteX51" fmla="*/ 57792 w 600653"/>
              <a:gd name="connsiteY51" fmla="*/ 0 h 562265"/>
              <a:gd name="connsiteX52" fmla="*/ 542861 w 600653"/>
              <a:gd name="connsiteY52" fmla="*/ 0 h 562265"/>
              <a:gd name="connsiteX53" fmla="*/ 600653 w 600653"/>
              <a:gd name="connsiteY53" fmla="*/ 57708 h 562265"/>
              <a:gd name="connsiteX54" fmla="*/ 600653 w 600653"/>
              <a:gd name="connsiteY54" fmla="*/ 418766 h 562265"/>
              <a:gd name="connsiteX55" fmla="*/ 542861 w 600653"/>
              <a:gd name="connsiteY55" fmla="*/ 476473 h 562265"/>
              <a:gd name="connsiteX56" fmla="*/ 395298 w 600653"/>
              <a:gd name="connsiteY56" fmla="*/ 476473 h 562265"/>
              <a:gd name="connsiteX57" fmla="*/ 395298 w 600653"/>
              <a:gd name="connsiteY57" fmla="*/ 523793 h 562265"/>
              <a:gd name="connsiteX58" fmla="*/ 460411 w 600653"/>
              <a:gd name="connsiteY58" fmla="*/ 523793 h 562265"/>
              <a:gd name="connsiteX59" fmla="*/ 479675 w 600653"/>
              <a:gd name="connsiteY59" fmla="*/ 543029 h 562265"/>
              <a:gd name="connsiteX60" fmla="*/ 460411 w 600653"/>
              <a:gd name="connsiteY60" fmla="*/ 562265 h 562265"/>
              <a:gd name="connsiteX61" fmla="*/ 140435 w 600653"/>
              <a:gd name="connsiteY61" fmla="*/ 562265 h 562265"/>
              <a:gd name="connsiteX62" fmla="*/ 121171 w 600653"/>
              <a:gd name="connsiteY62" fmla="*/ 543029 h 562265"/>
              <a:gd name="connsiteX63" fmla="*/ 140435 w 600653"/>
              <a:gd name="connsiteY63" fmla="*/ 523793 h 562265"/>
              <a:gd name="connsiteX64" fmla="*/ 205355 w 600653"/>
              <a:gd name="connsiteY64" fmla="*/ 523793 h 562265"/>
              <a:gd name="connsiteX65" fmla="*/ 205355 w 600653"/>
              <a:gd name="connsiteY65" fmla="*/ 476473 h 562265"/>
              <a:gd name="connsiteX66" fmla="*/ 57792 w 600653"/>
              <a:gd name="connsiteY66" fmla="*/ 476473 h 562265"/>
              <a:gd name="connsiteX67" fmla="*/ 0 w 600653"/>
              <a:gd name="connsiteY67" fmla="*/ 418766 h 562265"/>
              <a:gd name="connsiteX68" fmla="*/ 0 w 600653"/>
              <a:gd name="connsiteY68" fmla="*/ 57708 h 562265"/>
              <a:gd name="connsiteX69" fmla="*/ 57792 w 600653"/>
              <a:gd name="connsiteY69" fmla="*/ 0 h 56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0653" h="562265">
                <a:moveTo>
                  <a:pt x="243883" y="476473"/>
                </a:moveTo>
                <a:lnTo>
                  <a:pt x="243883" y="521100"/>
                </a:lnTo>
                <a:lnTo>
                  <a:pt x="356770" y="521100"/>
                </a:lnTo>
                <a:lnTo>
                  <a:pt x="356770" y="476473"/>
                </a:lnTo>
                <a:close/>
                <a:moveTo>
                  <a:pt x="38528" y="381063"/>
                </a:moveTo>
                <a:lnTo>
                  <a:pt x="38528" y="418766"/>
                </a:lnTo>
                <a:cubicBezTo>
                  <a:pt x="38528" y="429345"/>
                  <a:pt x="47197" y="438001"/>
                  <a:pt x="57792" y="438001"/>
                </a:cubicBezTo>
                <a:lnTo>
                  <a:pt x="542861" y="438001"/>
                </a:lnTo>
                <a:cubicBezTo>
                  <a:pt x="553649" y="438001"/>
                  <a:pt x="562125" y="429345"/>
                  <a:pt x="562125" y="418766"/>
                </a:cubicBezTo>
                <a:lnTo>
                  <a:pt x="562125" y="381063"/>
                </a:lnTo>
                <a:close/>
                <a:moveTo>
                  <a:pt x="300326" y="210426"/>
                </a:moveTo>
                <a:cubicBezTo>
                  <a:pt x="308787" y="210426"/>
                  <a:pt x="315710" y="217356"/>
                  <a:pt x="315710" y="225826"/>
                </a:cubicBezTo>
                <a:lnTo>
                  <a:pt x="315710" y="251620"/>
                </a:lnTo>
                <a:cubicBezTo>
                  <a:pt x="315710" y="260089"/>
                  <a:pt x="308787" y="267019"/>
                  <a:pt x="300326" y="267019"/>
                </a:cubicBezTo>
                <a:cubicBezTo>
                  <a:pt x="291866" y="267019"/>
                  <a:pt x="284943" y="260089"/>
                  <a:pt x="284943" y="251620"/>
                </a:cubicBezTo>
                <a:lnTo>
                  <a:pt x="284943" y="225826"/>
                </a:lnTo>
                <a:cubicBezTo>
                  <a:pt x="284943" y="217356"/>
                  <a:pt x="291866" y="210426"/>
                  <a:pt x="300326" y="210426"/>
                </a:cubicBezTo>
                <a:close/>
                <a:moveTo>
                  <a:pt x="253291" y="184466"/>
                </a:moveTo>
                <a:cubicBezTo>
                  <a:pt x="247897" y="184466"/>
                  <a:pt x="243081" y="189274"/>
                  <a:pt x="243081" y="194851"/>
                </a:cubicBezTo>
                <a:lnTo>
                  <a:pt x="243081" y="281397"/>
                </a:lnTo>
                <a:cubicBezTo>
                  <a:pt x="243081" y="286974"/>
                  <a:pt x="247897" y="291782"/>
                  <a:pt x="253291" y="291782"/>
                </a:cubicBezTo>
                <a:lnTo>
                  <a:pt x="347292" y="291782"/>
                </a:lnTo>
                <a:cubicBezTo>
                  <a:pt x="352879" y="291782"/>
                  <a:pt x="357502" y="286974"/>
                  <a:pt x="357502" y="281397"/>
                </a:cubicBezTo>
                <a:lnTo>
                  <a:pt x="357502" y="194851"/>
                </a:lnTo>
                <a:cubicBezTo>
                  <a:pt x="357502" y="189274"/>
                  <a:pt x="352879" y="184466"/>
                  <a:pt x="347292" y="184466"/>
                </a:cubicBezTo>
                <a:close/>
                <a:moveTo>
                  <a:pt x="300292" y="100420"/>
                </a:moveTo>
                <a:cubicBezTo>
                  <a:pt x="277176" y="100420"/>
                  <a:pt x="258299" y="119268"/>
                  <a:pt x="258299" y="142347"/>
                </a:cubicBezTo>
                <a:lnTo>
                  <a:pt x="258299" y="153694"/>
                </a:lnTo>
                <a:lnTo>
                  <a:pt x="342477" y="153694"/>
                </a:lnTo>
                <a:lnTo>
                  <a:pt x="342477" y="142347"/>
                </a:lnTo>
                <a:cubicBezTo>
                  <a:pt x="342477" y="119268"/>
                  <a:pt x="323599" y="100420"/>
                  <a:pt x="300292" y="100420"/>
                </a:cubicBezTo>
                <a:close/>
                <a:moveTo>
                  <a:pt x="300292" y="69648"/>
                </a:moveTo>
                <a:cubicBezTo>
                  <a:pt x="340551" y="69648"/>
                  <a:pt x="373297" y="102343"/>
                  <a:pt x="373297" y="142347"/>
                </a:cubicBezTo>
                <a:lnTo>
                  <a:pt x="373297" y="161964"/>
                </a:lnTo>
                <a:cubicBezTo>
                  <a:pt x="373297" y="162348"/>
                  <a:pt x="373104" y="162541"/>
                  <a:pt x="373104" y="162925"/>
                </a:cubicBezTo>
                <a:cubicBezTo>
                  <a:pt x="382351" y="170426"/>
                  <a:pt x="388322" y="181965"/>
                  <a:pt x="388322" y="194851"/>
                </a:cubicBezTo>
                <a:lnTo>
                  <a:pt x="388322" y="281397"/>
                </a:lnTo>
                <a:cubicBezTo>
                  <a:pt x="388322" y="304091"/>
                  <a:pt x="370022" y="322554"/>
                  <a:pt x="347292" y="322554"/>
                </a:cubicBezTo>
                <a:lnTo>
                  <a:pt x="253291" y="322554"/>
                </a:lnTo>
                <a:cubicBezTo>
                  <a:pt x="230753" y="322554"/>
                  <a:pt x="212261" y="304091"/>
                  <a:pt x="212261" y="281397"/>
                </a:cubicBezTo>
                <a:lnTo>
                  <a:pt x="212261" y="194851"/>
                </a:lnTo>
                <a:cubicBezTo>
                  <a:pt x="212261" y="181965"/>
                  <a:pt x="218232" y="170426"/>
                  <a:pt x="227479" y="162925"/>
                </a:cubicBezTo>
                <a:cubicBezTo>
                  <a:pt x="227479" y="162541"/>
                  <a:pt x="227479" y="162348"/>
                  <a:pt x="227479" y="161964"/>
                </a:cubicBezTo>
                <a:lnTo>
                  <a:pt x="227479" y="142347"/>
                </a:lnTo>
                <a:cubicBezTo>
                  <a:pt x="227479" y="102343"/>
                  <a:pt x="260225" y="69648"/>
                  <a:pt x="300292" y="69648"/>
                </a:cubicBezTo>
                <a:close/>
                <a:moveTo>
                  <a:pt x="57792" y="38472"/>
                </a:moveTo>
                <a:cubicBezTo>
                  <a:pt x="47197" y="38472"/>
                  <a:pt x="38528" y="47128"/>
                  <a:pt x="38528" y="57708"/>
                </a:cubicBezTo>
                <a:lnTo>
                  <a:pt x="38528" y="342591"/>
                </a:lnTo>
                <a:lnTo>
                  <a:pt x="562125" y="342591"/>
                </a:lnTo>
                <a:lnTo>
                  <a:pt x="562125" y="57708"/>
                </a:lnTo>
                <a:cubicBezTo>
                  <a:pt x="562125" y="47128"/>
                  <a:pt x="553649" y="38472"/>
                  <a:pt x="542861" y="38472"/>
                </a:cubicBezTo>
                <a:close/>
                <a:moveTo>
                  <a:pt x="57792" y="0"/>
                </a:moveTo>
                <a:lnTo>
                  <a:pt x="542861" y="0"/>
                </a:lnTo>
                <a:cubicBezTo>
                  <a:pt x="574839" y="0"/>
                  <a:pt x="600653" y="25776"/>
                  <a:pt x="600653" y="57708"/>
                </a:cubicBezTo>
                <a:lnTo>
                  <a:pt x="600653" y="418766"/>
                </a:lnTo>
                <a:cubicBezTo>
                  <a:pt x="600653" y="450505"/>
                  <a:pt x="574839" y="476473"/>
                  <a:pt x="542861" y="476473"/>
                </a:cubicBezTo>
                <a:lnTo>
                  <a:pt x="395298" y="476473"/>
                </a:lnTo>
                <a:lnTo>
                  <a:pt x="395298" y="523793"/>
                </a:lnTo>
                <a:lnTo>
                  <a:pt x="460411" y="523793"/>
                </a:lnTo>
                <a:cubicBezTo>
                  <a:pt x="471006" y="523793"/>
                  <a:pt x="479675" y="532257"/>
                  <a:pt x="479675" y="543029"/>
                </a:cubicBezTo>
                <a:cubicBezTo>
                  <a:pt x="479675" y="553609"/>
                  <a:pt x="471006" y="562265"/>
                  <a:pt x="460411" y="562265"/>
                </a:cubicBezTo>
                <a:lnTo>
                  <a:pt x="140435" y="562265"/>
                </a:lnTo>
                <a:cubicBezTo>
                  <a:pt x="129840" y="562265"/>
                  <a:pt x="121171" y="553609"/>
                  <a:pt x="121171" y="543029"/>
                </a:cubicBezTo>
                <a:cubicBezTo>
                  <a:pt x="121171" y="532257"/>
                  <a:pt x="129840" y="523793"/>
                  <a:pt x="140435" y="523793"/>
                </a:cubicBezTo>
                <a:lnTo>
                  <a:pt x="205355" y="523793"/>
                </a:lnTo>
                <a:lnTo>
                  <a:pt x="205355" y="476473"/>
                </a:lnTo>
                <a:lnTo>
                  <a:pt x="57792" y="476473"/>
                </a:lnTo>
                <a:cubicBezTo>
                  <a:pt x="26006" y="476473"/>
                  <a:pt x="0" y="450505"/>
                  <a:pt x="0" y="418766"/>
                </a:cubicBezTo>
                <a:lnTo>
                  <a:pt x="0" y="57708"/>
                </a:lnTo>
                <a:cubicBezTo>
                  <a:pt x="0" y="25776"/>
                  <a:pt x="26006" y="0"/>
                  <a:pt x="577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圆角矩形 35"/>
          <p:cNvSpPr/>
          <p:nvPr/>
        </p:nvSpPr>
        <p:spPr>
          <a:xfrm>
            <a:off x="5309372" y="2418890"/>
            <a:ext cx="268576" cy="245806"/>
          </a:xfrm>
          <a:custGeom>
            <a:avLst/>
            <a:gdLst>
              <a:gd name="connsiteX0" fmla="*/ 531631 w 607639"/>
              <a:gd name="connsiteY0" fmla="*/ 404551 h 556126"/>
              <a:gd name="connsiteX1" fmla="*/ 556997 w 607639"/>
              <a:gd name="connsiteY1" fmla="*/ 429784 h 556126"/>
              <a:gd name="connsiteX2" fmla="*/ 556997 w 607639"/>
              <a:gd name="connsiteY2" fmla="*/ 455017 h 556126"/>
              <a:gd name="connsiteX3" fmla="*/ 582273 w 607639"/>
              <a:gd name="connsiteY3" fmla="*/ 455017 h 556126"/>
              <a:gd name="connsiteX4" fmla="*/ 607639 w 607639"/>
              <a:gd name="connsiteY4" fmla="*/ 480339 h 556126"/>
              <a:gd name="connsiteX5" fmla="*/ 582273 w 607639"/>
              <a:gd name="connsiteY5" fmla="*/ 505572 h 556126"/>
              <a:gd name="connsiteX6" fmla="*/ 556997 w 607639"/>
              <a:gd name="connsiteY6" fmla="*/ 505572 h 556126"/>
              <a:gd name="connsiteX7" fmla="*/ 556997 w 607639"/>
              <a:gd name="connsiteY7" fmla="*/ 530893 h 556126"/>
              <a:gd name="connsiteX8" fmla="*/ 531631 w 607639"/>
              <a:gd name="connsiteY8" fmla="*/ 556126 h 556126"/>
              <a:gd name="connsiteX9" fmla="*/ 506354 w 607639"/>
              <a:gd name="connsiteY9" fmla="*/ 530893 h 556126"/>
              <a:gd name="connsiteX10" fmla="*/ 506354 w 607639"/>
              <a:gd name="connsiteY10" fmla="*/ 505572 h 556126"/>
              <a:gd name="connsiteX11" fmla="*/ 480989 w 607639"/>
              <a:gd name="connsiteY11" fmla="*/ 505572 h 556126"/>
              <a:gd name="connsiteX12" fmla="*/ 455712 w 607639"/>
              <a:gd name="connsiteY12" fmla="*/ 480339 h 556126"/>
              <a:gd name="connsiteX13" fmla="*/ 480989 w 607639"/>
              <a:gd name="connsiteY13" fmla="*/ 455017 h 556126"/>
              <a:gd name="connsiteX14" fmla="*/ 506354 w 607639"/>
              <a:gd name="connsiteY14" fmla="*/ 455017 h 556126"/>
              <a:gd name="connsiteX15" fmla="*/ 506354 w 607639"/>
              <a:gd name="connsiteY15" fmla="*/ 429784 h 556126"/>
              <a:gd name="connsiteX16" fmla="*/ 531631 w 607639"/>
              <a:gd name="connsiteY16" fmla="*/ 404551 h 556126"/>
              <a:gd name="connsiteX17" fmla="*/ 126541 w 607639"/>
              <a:gd name="connsiteY17" fmla="*/ 353956 h 556126"/>
              <a:gd name="connsiteX18" fmla="*/ 430431 w 607639"/>
              <a:gd name="connsiteY18" fmla="*/ 353956 h 556126"/>
              <a:gd name="connsiteX19" fmla="*/ 455711 w 607639"/>
              <a:gd name="connsiteY19" fmla="*/ 379209 h 556126"/>
              <a:gd name="connsiteX20" fmla="*/ 430431 w 607639"/>
              <a:gd name="connsiteY20" fmla="*/ 404551 h 556126"/>
              <a:gd name="connsiteX21" fmla="*/ 126541 w 607639"/>
              <a:gd name="connsiteY21" fmla="*/ 404551 h 556126"/>
              <a:gd name="connsiteX22" fmla="*/ 101261 w 607639"/>
              <a:gd name="connsiteY22" fmla="*/ 379209 h 556126"/>
              <a:gd name="connsiteX23" fmla="*/ 126541 w 607639"/>
              <a:gd name="connsiteY23" fmla="*/ 353956 h 556126"/>
              <a:gd name="connsiteX24" fmla="*/ 177203 w 607639"/>
              <a:gd name="connsiteY24" fmla="*/ 252836 h 556126"/>
              <a:gd name="connsiteX25" fmla="*/ 379769 w 607639"/>
              <a:gd name="connsiteY25" fmla="*/ 252836 h 556126"/>
              <a:gd name="connsiteX26" fmla="*/ 405045 w 607639"/>
              <a:gd name="connsiteY26" fmla="*/ 278054 h 556126"/>
              <a:gd name="connsiteX27" fmla="*/ 379769 w 607639"/>
              <a:gd name="connsiteY27" fmla="*/ 303361 h 556126"/>
              <a:gd name="connsiteX28" fmla="*/ 177203 w 607639"/>
              <a:gd name="connsiteY28" fmla="*/ 303361 h 556126"/>
              <a:gd name="connsiteX29" fmla="*/ 151927 w 607639"/>
              <a:gd name="connsiteY29" fmla="*/ 278054 h 556126"/>
              <a:gd name="connsiteX30" fmla="*/ 177203 w 607639"/>
              <a:gd name="connsiteY30" fmla="*/ 252836 h 556126"/>
              <a:gd name="connsiteX31" fmla="*/ 430424 w 607639"/>
              <a:gd name="connsiteY31" fmla="*/ 101120 h 556126"/>
              <a:gd name="connsiteX32" fmla="*/ 455712 w 607639"/>
              <a:gd name="connsiteY32" fmla="*/ 126373 h 556126"/>
              <a:gd name="connsiteX33" fmla="*/ 455712 w 607639"/>
              <a:gd name="connsiteY33" fmla="*/ 126462 h 556126"/>
              <a:gd name="connsiteX34" fmla="*/ 430424 w 607639"/>
              <a:gd name="connsiteY34" fmla="*/ 151715 h 556126"/>
              <a:gd name="connsiteX35" fmla="*/ 405046 w 607639"/>
              <a:gd name="connsiteY35" fmla="*/ 126462 h 556126"/>
              <a:gd name="connsiteX36" fmla="*/ 430424 w 607639"/>
              <a:gd name="connsiteY36" fmla="*/ 101120 h 556126"/>
              <a:gd name="connsiteX37" fmla="*/ 329126 w 607639"/>
              <a:gd name="connsiteY37" fmla="*/ 101120 h 556126"/>
              <a:gd name="connsiteX38" fmla="*/ 354379 w 607639"/>
              <a:gd name="connsiteY38" fmla="*/ 126373 h 556126"/>
              <a:gd name="connsiteX39" fmla="*/ 354379 w 607639"/>
              <a:gd name="connsiteY39" fmla="*/ 126462 h 556126"/>
              <a:gd name="connsiteX40" fmla="*/ 329126 w 607639"/>
              <a:gd name="connsiteY40" fmla="*/ 151715 h 556126"/>
              <a:gd name="connsiteX41" fmla="*/ 303784 w 607639"/>
              <a:gd name="connsiteY41" fmla="*/ 126462 h 556126"/>
              <a:gd name="connsiteX42" fmla="*/ 329126 w 607639"/>
              <a:gd name="connsiteY42" fmla="*/ 101120 h 556126"/>
              <a:gd name="connsiteX43" fmla="*/ 227856 w 607639"/>
              <a:gd name="connsiteY43" fmla="*/ 101120 h 556126"/>
              <a:gd name="connsiteX44" fmla="*/ 253118 w 607639"/>
              <a:gd name="connsiteY44" fmla="*/ 126373 h 556126"/>
              <a:gd name="connsiteX45" fmla="*/ 253118 w 607639"/>
              <a:gd name="connsiteY45" fmla="*/ 126462 h 556126"/>
              <a:gd name="connsiteX46" fmla="*/ 227856 w 607639"/>
              <a:gd name="connsiteY46" fmla="*/ 151715 h 556126"/>
              <a:gd name="connsiteX47" fmla="*/ 202593 w 607639"/>
              <a:gd name="connsiteY47" fmla="*/ 126462 h 556126"/>
              <a:gd name="connsiteX48" fmla="*/ 227856 w 607639"/>
              <a:gd name="connsiteY48" fmla="*/ 101120 h 556126"/>
              <a:gd name="connsiteX49" fmla="*/ 25276 w 607639"/>
              <a:gd name="connsiteY49" fmla="*/ 0 h 556126"/>
              <a:gd name="connsiteX50" fmla="*/ 531608 w 607639"/>
              <a:gd name="connsiteY50" fmla="*/ 0 h 556126"/>
              <a:gd name="connsiteX51" fmla="*/ 556973 w 607639"/>
              <a:gd name="connsiteY51" fmla="*/ 25329 h 556126"/>
              <a:gd name="connsiteX52" fmla="*/ 556973 w 607639"/>
              <a:gd name="connsiteY52" fmla="*/ 328654 h 556126"/>
              <a:gd name="connsiteX53" fmla="*/ 531608 w 607639"/>
              <a:gd name="connsiteY53" fmla="*/ 353983 h 556126"/>
              <a:gd name="connsiteX54" fmla="*/ 506331 w 607639"/>
              <a:gd name="connsiteY54" fmla="*/ 328654 h 556126"/>
              <a:gd name="connsiteX55" fmla="*/ 506331 w 607639"/>
              <a:gd name="connsiteY55" fmla="*/ 50569 h 556126"/>
              <a:gd name="connsiteX56" fmla="*/ 50642 w 607639"/>
              <a:gd name="connsiteY56" fmla="*/ 50569 h 556126"/>
              <a:gd name="connsiteX57" fmla="*/ 50642 w 607639"/>
              <a:gd name="connsiteY57" fmla="*/ 455032 h 556126"/>
              <a:gd name="connsiteX58" fmla="*/ 379770 w 607639"/>
              <a:gd name="connsiteY58" fmla="*/ 455032 h 556126"/>
              <a:gd name="connsiteX59" fmla="*/ 405047 w 607639"/>
              <a:gd name="connsiteY59" fmla="*/ 480361 h 556126"/>
              <a:gd name="connsiteX60" fmla="*/ 379770 w 607639"/>
              <a:gd name="connsiteY60" fmla="*/ 505601 h 556126"/>
              <a:gd name="connsiteX61" fmla="*/ 25276 w 607639"/>
              <a:gd name="connsiteY61" fmla="*/ 505601 h 556126"/>
              <a:gd name="connsiteX62" fmla="*/ 0 w 607639"/>
              <a:gd name="connsiteY62" fmla="*/ 480361 h 556126"/>
              <a:gd name="connsiteX63" fmla="*/ 0 w 607639"/>
              <a:gd name="connsiteY63" fmla="*/ 25329 h 556126"/>
              <a:gd name="connsiteX64" fmla="*/ 25276 w 607639"/>
              <a:gd name="connsiteY64" fmla="*/ 0 h 5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56126">
                <a:moveTo>
                  <a:pt x="531631" y="404551"/>
                </a:moveTo>
                <a:cubicBezTo>
                  <a:pt x="545604" y="404551"/>
                  <a:pt x="556997" y="415835"/>
                  <a:pt x="556997" y="429784"/>
                </a:cubicBezTo>
                <a:lnTo>
                  <a:pt x="556997" y="455017"/>
                </a:lnTo>
                <a:lnTo>
                  <a:pt x="582273" y="455017"/>
                </a:lnTo>
                <a:cubicBezTo>
                  <a:pt x="596247" y="455017"/>
                  <a:pt x="607639" y="466390"/>
                  <a:pt x="607639" y="480339"/>
                </a:cubicBezTo>
                <a:cubicBezTo>
                  <a:pt x="607639" y="494288"/>
                  <a:pt x="596247" y="505572"/>
                  <a:pt x="582273" y="505572"/>
                </a:cubicBezTo>
                <a:lnTo>
                  <a:pt x="556997" y="505572"/>
                </a:lnTo>
                <a:lnTo>
                  <a:pt x="556997" y="530893"/>
                </a:lnTo>
                <a:cubicBezTo>
                  <a:pt x="556997" y="544843"/>
                  <a:pt x="545604" y="556126"/>
                  <a:pt x="531631" y="556126"/>
                </a:cubicBezTo>
                <a:cubicBezTo>
                  <a:pt x="517658" y="556126"/>
                  <a:pt x="506354" y="544843"/>
                  <a:pt x="506354" y="530893"/>
                </a:cubicBezTo>
                <a:lnTo>
                  <a:pt x="506354" y="505572"/>
                </a:lnTo>
                <a:lnTo>
                  <a:pt x="480989" y="505572"/>
                </a:lnTo>
                <a:cubicBezTo>
                  <a:pt x="467015" y="505572"/>
                  <a:pt x="455712" y="494288"/>
                  <a:pt x="455712" y="480339"/>
                </a:cubicBezTo>
                <a:cubicBezTo>
                  <a:pt x="455712" y="466390"/>
                  <a:pt x="467015" y="455017"/>
                  <a:pt x="480989" y="455017"/>
                </a:cubicBezTo>
                <a:lnTo>
                  <a:pt x="506354" y="455017"/>
                </a:lnTo>
                <a:lnTo>
                  <a:pt x="506354" y="429784"/>
                </a:lnTo>
                <a:cubicBezTo>
                  <a:pt x="506354" y="415835"/>
                  <a:pt x="517658" y="404551"/>
                  <a:pt x="531631" y="404551"/>
                </a:cubicBezTo>
                <a:close/>
                <a:moveTo>
                  <a:pt x="126541" y="353956"/>
                </a:moveTo>
                <a:lnTo>
                  <a:pt x="430431" y="353956"/>
                </a:lnTo>
                <a:cubicBezTo>
                  <a:pt x="444406" y="353956"/>
                  <a:pt x="455711" y="365248"/>
                  <a:pt x="455711" y="379209"/>
                </a:cubicBezTo>
                <a:cubicBezTo>
                  <a:pt x="455711" y="393169"/>
                  <a:pt x="444406" y="404551"/>
                  <a:pt x="430431" y="404551"/>
                </a:cubicBezTo>
                <a:lnTo>
                  <a:pt x="126541" y="404551"/>
                </a:lnTo>
                <a:cubicBezTo>
                  <a:pt x="112566" y="404551"/>
                  <a:pt x="101261" y="393169"/>
                  <a:pt x="101261" y="379209"/>
                </a:cubicBezTo>
                <a:cubicBezTo>
                  <a:pt x="101261" y="365248"/>
                  <a:pt x="112566" y="353956"/>
                  <a:pt x="126541" y="353956"/>
                </a:cubicBezTo>
                <a:close/>
                <a:moveTo>
                  <a:pt x="177203" y="252836"/>
                </a:moveTo>
                <a:lnTo>
                  <a:pt x="379769" y="252836"/>
                </a:lnTo>
                <a:cubicBezTo>
                  <a:pt x="393742" y="252836"/>
                  <a:pt x="405045" y="264113"/>
                  <a:pt x="405045" y="278054"/>
                </a:cubicBezTo>
                <a:cubicBezTo>
                  <a:pt x="405045" y="291995"/>
                  <a:pt x="393742" y="303361"/>
                  <a:pt x="379769" y="303361"/>
                </a:cubicBezTo>
                <a:lnTo>
                  <a:pt x="177203" y="303361"/>
                </a:lnTo>
                <a:cubicBezTo>
                  <a:pt x="163230" y="303361"/>
                  <a:pt x="151927" y="291995"/>
                  <a:pt x="151927" y="278054"/>
                </a:cubicBezTo>
                <a:cubicBezTo>
                  <a:pt x="151927" y="264113"/>
                  <a:pt x="163230" y="252836"/>
                  <a:pt x="177203" y="252836"/>
                </a:cubicBezTo>
                <a:close/>
                <a:moveTo>
                  <a:pt x="430424" y="101120"/>
                </a:moveTo>
                <a:cubicBezTo>
                  <a:pt x="444403" y="101120"/>
                  <a:pt x="455712" y="112412"/>
                  <a:pt x="455712" y="126373"/>
                </a:cubicBezTo>
                <a:lnTo>
                  <a:pt x="455712" y="126462"/>
                </a:lnTo>
                <a:cubicBezTo>
                  <a:pt x="455712" y="140422"/>
                  <a:pt x="444403" y="151715"/>
                  <a:pt x="430424" y="151715"/>
                </a:cubicBezTo>
                <a:cubicBezTo>
                  <a:pt x="416355" y="151715"/>
                  <a:pt x="405046" y="140422"/>
                  <a:pt x="405046" y="126462"/>
                </a:cubicBezTo>
                <a:cubicBezTo>
                  <a:pt x="405046" y="112501"/>
                  <a:pt x="416355" y="101120"/>
                  <a:pt x="430424" y="101120"/>
                </a:cubicBezTo>
                <a:close/>
                <a:moveTo>
                  <a:pt x="329126" y="101120"/>
                </a:moveTo>
                <a:cubicBezTo>
                  <a:pt x="343086" y="101120"/>
                  <a:pt x="354379" y="112412"/>
                  <a:pt x="354379" y="126373"/>
                </a:cubicBezTo>
                <a:lnTo>
                  <a:pt x="354379" y="126462"/>
                </a:lnTo>
                <a:cubicBezTo>
                  <a:pt x="354379" y="140422"/>
                  <a:pt x="343086" y="151715"/>
                  <a:pt x="329126" y="151715"/>
                </a:cubicBezTo>
                <a:cubicBezTo>
                  <a:pt x="315166" y="151715"/>
                  <a:pt x="303784" y="140422"/>
                  <a:pt x="303784" y="126462"/>
                </a:cubicBezTo>
                <a:cubicBezTo>
                  <a:pt x="303784" y="112501"/>
                  <a:pt x="315166" y="101120"/>
                  <a:pt x="329126" y="101120"/>
                </a:cubicBezTo>
                <a:close/>
                <a:moveTo>
                  <a:pt x="227856" y="101120"/>
                </a:moveTo>
                <a:cubicBezTo>
                  <a:pt x="241821" y="101120"/>
                  <a:pt x="253118" y="112412"/>
                  <a:pt x="253118" y="126373"/>
                </a:cubicBezTo>
                <a:lnTo>
                  <a:pt x="253118" y="126462"/>
                </a:lnTo>
                <a:cubicBezTo>
                  <a:pt x="253118" y="140422"/>
                  <a:pt x="241821" y="151715"/>
                  <a:pt x="227856" y="151715"/>
                </a:cubicBezTo>
                <a:cubicBezTo>
                  <a:pt x="213890" y="151715"/>
                  <a:pt x="202593" y="140422"/>
                  <a:pt x="202593" y="126462"/>
                </a:cubicBezTo>
                <a:cubicBezTo>
                  <a:pt x="202593" y="112501"/>
                  <a:pt x="213890" y="101120"/>
                  <a:pt x="227856" y="101120"/>
                </a:cubicBezTo>
                <a:close/>
                <a:moveTo>
                  <a:pt x="25276" y="0"/>
                </a:moveTo>
                <a:lnTo>
                  <a:pt x="531608" y="0"/>
                </a:lnTo>
                <a:cubicBezTo>
                  <a:pt x="545581" y="0"/>
                  <a:pt x="556973" y="11376"/>
                  <a:pt x="556973" y="25329"/>
                </a:cubicBezTo>
                <a:lnTo>
                  <a:pt x="556973" y="328654"/>
                </a:lnTo>
                <a:cubicBezTo>
                  <a:pt x="556973" y="342607"/>
                  <a:pt x="545581" y="353983"/>
                  <a:pt x="531608" y="353983"/>
                </a:cubicBezTo>
                <a:cubicBezTo>
                  <a:pt x="517634" y="353983"/>
                  <a:pt x="506331" y="342607"/>
                  <a:pt x="506331" y="328654"/>
                </a:cubicBezTo>
                <a:lnTo>
                  <a:pt x="506331" y="50569"/>
                </a:lnTo>
                <a:lnTo>
                  <a:pt x="50642" y="50569"/>
                </a:lnTo>
                <a:lnTo>
                  <a:pt x="50642" y="455032"/>
                </a:lnTo>
                <a:lnTo>
                  <a:pt x="379770" y="455032"/>
                </a:lnTo>
                <a:cubicBezTo>
                  <a:pt x="393744" y="455032"/>
                  <a:pt x="405047" y="466408"/>
                  <a:pt x="405047" y="480361"/>
                </a:cubicBezTo>
                <a:cubicBezTo>
                  <a:pt x="405047" y="494314"/>
                  <a:pt x="393744" y="505601"/>
                  <a:pt x="379770" y="505601"/>
                </a:cubicBezTo>
                <a:lnTo>
                  <a:pt x="25276" y="505601"/>
                </a:lnTo>
                <a:cubicBezTo>
                  <a:pt x="11303" y="505601"/>
                  <a:pt x="0" y="494314"/>
                  <a:pt x="0" y="480361"/>
                </a:cubicBezTo>
                <a:lnTo>
                  <a:pt x="0" y="25329"/>
                </a:lnTo>
                <a:cubicBezTo>
                  <a:pt x="0" y="11376"/>
                  <a:pt x="11303" y="0"/>
                  <a:pt x="25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圆角矩形 28"/>
          <p:cNvSpPr/>
          <p:nvPr/>
        </p:nvSpPr>
        <p:spPr>
          <a:xfrm>
            <a:off x="3412538" y="2475467"/>
            <a:ext cx="268575" cy="220936"/>
          </a:xfrm>
          <a:custGeom>
            <a:avLst/>
            <a:gdLst>
              <a:gd name="connsiteX0" fmla="*/ 440068 w 607497"/>
              <a:gd name="connsiteY0" fmla="*/ 391268 h 499744"/>
              <a:gd name="connsiteX1" fmla="*/ 440068 w 607497"/>
              <a:gd name="connsiteY1" fmla="*/ 469334 h 499744"/>
              <a:gd name="connsiteX2" fmla="*/ 577038 w 607497"/>
              <a:gd name="connsiteY2" fmla="*/ 469334 h 499744"/>
              <a:gd name="connsiteX3" fmla="*/ 577038 w 607497"/>
              <a:gd name="connsiteY3" fmla="*/ 391268 h 499744"/>
              <a:gd name="connsiteX4" fmla="*/ 508507 w 607497"/>
              <a:gd name="connsiteY4" fmla="*/ 291692 h 499744"/>
              <a:gd name="connsiteX5" fmla="*/ 467462 w 607497"/>
              <a:gd name="connsiteY5" fmla="*/ 332672 h 499744"/>
              <a:gd name="connsiteX6" fmla="*/ 467462 w 607497"/>
              <a:gd name="connsiteY6" fmla="*/ 361043 h 499744"/>
              <a:gd name="connsiteX7" fmla="*/ 549644 w 607497"/>
              <a:gd name="connsiteY7" fmla="*/ 361043 h 499744"/>
              <a:gd name="connsiteX8" fmla="*/ 549644 w 607497"/>
              <a:gd name="connsiteY8" fmla="*/ 332672 h 499744"/>
              <a:gd name="connsiteX9" fmla="*/ 508507 w 607497"/>
              <a:gd name="connsiteY9" fmla="*/ 291692 h 499744"/>
              <a:gd name="connsiteX10" fmla="*/ 508507 w 607497"/>
              <a:gd name="connsiteY10" fmla="*/ 261374 h 499744"/>
              <a:gd name="connsiteX11" fmla="*/ 580010 w 607497"/>
              <a:gd name="connsiteY11" fmla="*/ 332672 h 499744"/>
              <a:gd name="connsiteX12" fmla="*/ 580010 w 607497"/>
              <a:gd name="connsiteY12" fmla="*/ 361228 h 499744"/>
              <a:gd name="connsiteX13" fmla="*/ 607497 w 607497"/>
              <a:gd name="connsiteY13" fmla="*/ 390804 h 499744"/>
              <a:gd name="connsiteX14" fmla="*/ 607497 w 607497"/>
              <a:gd name="connsiteY14" fmla="*/ 469890 h 499744"/>
              <a:gd name="connsiteX15" fmla="*/ 577596 w 607497"/>
              <a:gd name="connsiteY15" fmla="*/ 499744 h 499744"/>
              <a:gd name="connsiteX16" fmla="*/ 439603 w 607497"/>
              <a:gd name="connsiteY16" fmla="*/ 499744 h 499744"/>
              <a:gd name="connsiteX17" fmla="*/ 409702 w 607497"/>
              <a:gd name="connsiteY17" fmla="*/ 469890 h 499744"/>
              <a:gd name="connsiteX18" fmla="*/ 409702 w 607497"/>
              <a:gd name="connsiteY18" fmla="*/ 390804 h 499744"/>
              <a:gd name="connsiteX19" fmla="*/ 437096 w 607497"/>
              <a:gd name="connsiteY19" fmla="*/ 361228 h 499744"/>
              <a:gd name="connsiteX20" fmla="*/ 437096 w 607497"/>
              <a:gd name="connsiteY20" fmla="*/ 332672 h 499744"/>
              <a:gd name="connsiteX21" fmla="*/ 508507 w 607497"/>
              <a:gd name="connsiteY21" fmla="*/ 261374 h 499744"/>
              <a:gd name="connsiteX22" fmla="*/ 360977 w 607497"/>
              <a:gd name="connsiteY22" fmla="*/ 231737 h 499744"/>
              <a:gd name="connsiteX23" fmla="*/ 379077 w 607497"/>
              <a:gd name="connsiteY23" fmla="*/ 249767 h 499744"/>
              <a:gd name="connsiteX24" fmla="*/ 360977 w 607497"/>
              <a:gd name="connsiteY24" fmla="*/ 267797 h 499744"/>
              <a:gd name="connsiteX25" fmla="*/ 342877 w 607497"/>
              <a:gd name="connsiteY25" fmla="*/ 249767 h 499744"/>
              <a:gd name="connsiteX26" fmla="*/ 360977 w 607497"/>
              <a:gd name="connsiteY26" fmla="*/ 231737 h 499744"/>
              <a:gd name="connsiteX27" fmla="*/ 283108 w 607497"/>
              <a:gd name="connsiteY27" fmla="*/ 231737 h 499744"/>
              <a:gd name="connsiteX28" fmla="*/ 301173 w 607497"/>
              <a:gd name="connsiteY28" fmla="*/ 249767 h 499744"/>
              <a:gd name="connsiteX29" fmla="*/ 283108 w 607497"/>
              <a:gd name="connsiteY29" fmla="*/ 267797 h 499744"/>
              <a:gd name="connsiteX30" fmla="*/ 265043 w 607497"/>
              <a:gd name="connsiteY30" fmla="*/ 249767 h 499744"/>
              <a:gd name="connsiteX31" fmla="*/ 283108 w 607497"/>
              <a:gd name="connsiteY31" fmla="*/ 231737 h 499744"/>
              <a:gd name="connsiteX32" fmla="*/ 205240 w 607497"/>
              <a:gd name="connsiteY32" fmla="*/ 231737 h 499744"/>
              <a:gd name="connsiteX33" fmla="*/ 223270 w 607497"/>
              <a:gd name="connsiteY33" fmla="*/ 249767 h 499744"/>
              <a:gd name="connsiteX34" fmla="*/ 205240 w 607497"/>
              <a:gd name="connsiteY34" fmla="*/ 267797 h 499744"/>
              <a:gd name="connsiteX35" fmla="*/ 187210 w 607497"/>
              <a:gd name="connsiteY35" fmla="*/ 249767 h 499744"/>
              <a:gd name="connsiteX36" fmla="*/ 205240 w 607497"/>
              <a:gd name="connsiteY36" fmla="*/ 231737 h 499744"/>
              <a:gd name="connsiteX37" fmla="*/ 283279 w 607497"/>
              <a:gd name="connsiteY37" fmla="*/ 0 h 499744"/>
              <a:gd name="connsiteX38" fmla="*/ 564608 w 607497"/>
              <a:gd name="connsiteY38" fmla="*/ 221726 h 499744"/>
              <a:gd name="connsiteX39" fmla="*/ 551516 w 607497"/>
              <a:gd name="connsiteY39" fmla="*/ 238689 h 499744"/>
              <a:gd name="connsiteX40" fmla="*/ 534525 w 607497"/>
              <a:gd name="connsiteY40" fmla="*/ 225526 h 499744"/>
              <a:gd name="connsiteX41" fmla="*/ 283093 w 607497"/>
              <a:gd name="connsiteY41" fmla="*/ 30033 h 499744"/>
              <a:gd name="connsiteX42" fmla="*/ 30176 w 607497"/>
              <a:gd name="connsiteY42" fmla="*/ 249534 h 499744"/>
              <a:gd name="connsiteX43" fmla="*/ 85791 w 607497"/>
              <a:gd name="connsiteY43" fmla="*/ 386723 h 499744"/>
              <a:gd name="connsiteX44" fmla="*/ 88855 w 607497"/>
              <a:gd name="connsiteY44" fmla="*/ 402295 h 499744"/>
              <a:gd name="connsiteX45" fmla="*/ 56823 w 607497"/>
              <a:gd name="connsiteY45" fmla="*/ 451609 h 499744"/>
              <a:gd name="connsiteX46" fmla="*/ 129708 w 607497"/>
              <a:gd name="connsiteY46" fmla="*/ 433533 h 499744"/>
              <a:gd name="connsiteX47" fmla="*/ 145121 w 607497"/>
              <a:gd name="connsiteY47" fmla="*/ 433441 h 499744"/>
              <a:gd name="connsiteX48" fmla="*/ 283279 w 607497"/>
              <a:gd name="connsiteY48" fmla="*/ 469128 h 499744"/>
              <a:gd name="connsiteX49" fmla="*/ 361735 w 607497"/>
              <a:gd name="connsiteY49" fmla="*/ 458376 h 499744"/>
              <a:gd name="connsiteX50" fmla="*/ 380398 w 607497"/>
              <a:gd name="connsiteY50" fmla="*/ 468943 h 499744"/>
              <a:gd name="connsiteX51" fmla="*/ 369999 w 607497"/>
              <a:gd name="connsiteY51" fmla="*/ 487574 h 499744"/>
              <a:gd name="connsiteX52" fmla="*/ 283279 w 607497"/>
              <a:gd name="connsiteY52" fmla="*/ 499532 h 499744"/>
              <a:gd name="connsiteX53" fmla="*/ 137693 w 607497"/>
              <a:gd name="connsiteY53" fmla="*/ 464123 h 499744"/>
              <a:gd name="connsiteX54" fmla="*/ 33054 w 607497"/>
              <a:gd name="connsiteY54" fmla="*/ 480252 h 499744"/>
              <a:gd name="connsiteX55" fmla="*/ 14206 w 607497"/>
              <a:gd name="connsiteY55" fmla="*/ 463103 h 499744"/>
              <a:gd name="connsiteX56" fmla="*/ 24048 w 607497"/>
              <a:gd name="connsiteY56" fmla="*/ 439280 h 499744"/>
              <a:gd name="connsiteX57" fmla="*/ 57101 w 607497"/>
              <a:gd name="connsiteY57" fmla="*/ 400163 h 499744"/>
              <a:gd name="connsiteX58" fmla="*/ 0 w 607497"/>
              <a:gd name="connsiteY58" fmla="*/ 249812 h 499744"/>
              <a:gd name="connsiteX59" fmla="*/ 283279 w 607497"/>
              <a:gd name="connsiteY59" fmla="*/ 0 h 4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497" h="499744">
                <a:moveTo>
                  <a:pt x="440068" y="391268"/>
                </a:moveTo>
                <a:lnTo>
                  <a:pt x="440068" y="469334"/>
                </a:lnTo>
                <a:lnTo>
                  <a:pt x="577038" y="469334"/>
                </a:lnTo>
                <a:lnTo>
                  <a:pt x="577038" y="391268"/>
                </a:lnTo>
                <a:close/>
                <a:moveTo>
                  <a:pt x="508507" y="291692"/>
                </a:moveTo>
                <a:cubicBezTo>
                  <a:pt x="485848" y="291692"/>
                  <a:pt x="467462" y="310049"/>
                  <a:pt x="467462" y="332672"/>
                </a:cubicBezTo>
                <a:lnTo>
                  <a:pt x="467462" y="361043"/>
                </a:lnTo>
                <a:lnTo>
                  <a:pt x="549644" y="361043"/>
                </a:lnTo>
                <a:lnTo>
                  <a:pt x="549644" y="332672"/>
                </a:lnTo>
                <a:cubicBezTo>
                  <a:pt x="549644" y="310049"/>
                  <a:pt x="531165" y="291692"/>
                  <a:pt x="508507" y="291692"/>
                </a:cubicBezTo>
                <a:close/>
                <a:moveTo>
                  <a:pt x="508507" y="261374"/>
                </a:moveTo>
                <a:cubicBezTo>
                  <a:pt x="547880" y="261374"/>
                  <a:pt x="580010" y="293361"/>
                  <a:pt x="580010" y="332672"/>
                </a:cubicBezTo>
                <a:lnTo>
                  <a:pt x="580010" y="361228"/>
                </a:lnTo>
                <a:cubicBezTo>
                  <a:pt x="595239" y="362526"/>
                  <a:pt x="607311" y="375228"/>
                  <a:pt x="607497" y="390804"/>
                </a:cubicBezTo>
                <a:lnTo>
                  <a:pt x="607497" y="469890"/>
                </a:lnTo>
                <a:cubicBezTo>
                  <a:pt x="607497" y="486393"/>
                  <a:pt x="594125" y="499744"/>
                  <a:pt x="577596" y="499744"/>
                </a:cubicBezTo>
                <a:lnTo>
                  <a:pt x="439603" y="499744"/>
                </a:lnTo>
                <a:cubicBezTo>
                  <a:pt x="423074" y="499744"/>
                  <a:pt x="409702" y="486393"/>
                  <a:pt x="409702" y="469890"/>
                </a:cubicBezTo>
                <a:lnTo>
                  <a:pt x="409702" y="390804"/>
                </a:lnTo>
                <a:cubicBezTo>
                  <a:pt x="409702" y="375228"/>
                  <a:pt x="421867" y="362526"/>
                  <a:pt x="437096" y="361228"/>
                </a:cubicBezTo>
                <a:lnTo>
                  <a:pt x="437096" y="332672"/>
                </a:lnTo>
                <a:cubicBezTo>
                  <a:pt x="437096" y="293361"/>
                  <a:pt x="469133" y="261374"/>
                  <a:pt x="508507" y="261374"/>
                </a:cubicBezTo>
                <a:close/>
                <a:moveTo>
                  <a:pt x="360977" y="231737"/>
                </a:moveTo>
                <a:cubicBezTo>
                  <a:pt x="370973" y="231737"/>
                  <a:pt x="379077" y="239809"/>
                  <a:pt x="379077" y="249767"/>
                </a:cubicBezTo>
                <a:cubicBezTo>
                  <a:pt x="379077" y="259725"/>
                  <a:pt x="370973" y="267797"/>
                  <a:pt x="360977" y="267797"/>
                </a:cubicBezTo>
                <a:cubicBezTo>
                  <a:pt x="350981" y="267797"/>
                  <a:pt x="342877" y="259725"/>
                  <a:pt x="342877" y="249767"/>
                </a:cubicBezTo>
                <a:cubicBezTo>
                  <a:pt x="342877" y="239809"/>
                  <a:pt x="350981" y="231737"/>
                  <a:pt x="360977" y="231737"/>
                </a:cubicBezTo>
                <a:close/>
                <a:moveTo>
                  <a:pt x="283108" y="231737"/>
                </a:moveTo>
                <a:cubicBezTo>
                  <a:pt x="293085" y="231737"/>
                  <a:pt x="301173" y="239809"/>
                  <a:pt x="301173" y="249767"/>
                </a:cubicBezTo>
                <a:cubicBezTo>
                  <a:pt x="301173" y="259725"/>
                  <a:pt x="293085" y="267797"/>
                  <a:pt x="283108" y="267797"/>
                </a:cubicBezTo>
                <a:cubicBezTo>
                  <a:pt x="273131" y="267797"/>
                  <a:pt x="265043" y="259725"/>
                  <a:pt x="265043" y="249767"/>
                </a:cubicBezTo>
                <a:cubicBezTo>
                  <a:pt x="265043" y="239809"/>
                  <a:pt x="273131" y="231737"/>
                  <a:pt x="283108" y="231737"/>
                </a:cubicBezTo>
                <a:close/>
                <a:moveTo>
                  <a:pt x="205240" y="231737"/>
                </a:moveTo>
                <a:cubicBezTo>
                  <a:pt x="215198" y="231737"/>
                  <a:pt x="223270" y="239809"/>
                  <a:pt x="223270" y="249767"/>
                </a:cubicBezTo>
                <a:cubicBezTo>
                  <a:pt x="223270" y="259725"/>
                  <a:pt x="215198" y="267797"/>
                  <a:pt x="205240" y="267797"/>
                </a:cubicBezTo>
                <a:cubicBezTo>
                  <a:pt x="195282" y="267797"/>
                  <a:pt x="187210" y="259725"/>
                  <a:pt x="187210" y="249767"/>
                </a:cubicBezTo>
                <a:cubicBezTo>
                  <a:pt x="187210" y="239809"/>
                  <a:pt x="195282" y="231737"/>
                  <a:pt x="205240" y="231737"/>
                </a:cubicBezTo>
                <a:close/>
                <a:moveTo>
                  <a:pt x="283279" y="0"/>
                </a:moveTo>
                <a:cubicBezTo>
                  <a:pt x="427843" y="0"/>
                  <a:pt x="548917" y="95568"/>
                  <a:pt x="564608" y="221726"/>
                </a:cubicBezTo>
                <a:cubicBezTo>
                  <a:pt x="565722" y="229976"/>
                  <a:pt x="559780" y="237669"/>
                  <a:pt x="551516" y="238689"/>
                </a:cubicBezTo>
                <a:cubicBezTo>
                  <a:pt x="543253" y="239801"/>
                  <a:pt x="535546" y="233869"/>
                  <a:pt x="534525" y="225526"/>
                </a:cubicBezTo>
                <a:cubicBezTo>
                  <a:pt x="520598" y="114107"/>
                  <a:pt x="412523" y="30033"/>
                  <a:pt x="283093" y="30033"/>
                </a:cubicBezTo>
                <a:cubicBezTo>
                  <a:pt x="143636" y="30033"/>
                  <a:pt x="30176" y="128568"/>
                  <a:pt x="30176" y="249534"/>
                </a:cubicBezTo>
                <a:cubicBezTo>
                  <a:pt x="30176" y="299960"/>
                  <a:pt x="49395" y="347420"/>
                  <a:pt x="85791" y="386723"/>
                </a:cubicBezTo>
                <a:cubicBezTo>
                  <a:pt x="89598" y="390894"/>
                  <a:pt x="90898" y="397012"/>
                  <a:pt x="88855" y="402295"/>
                </a:cubicBezTo>
                <a:cubicBezTo>
                  <a:pt x="81613" y="421947"/>
                  <a:pt x="70843" y="438539"/>
                  <a:pt x="56823" y="451609"/>
                </a:cubicBezTo>
                <a:cubicBezTo>
                  <a:pt x="77342" y="451980"/>
                  <a:pt x="104454" y="448643"/>
                  <a:pt x="129708" y="433533"/>
                </a:cubicBezTo>
                <a:cubicBezTo>
                  <a:pt x="134444" y="430845"/>
                  <a:pt x="140386" y="430753"/>
                  <a:pt x="145121" y="433441"/>
                </a:cubicBezTo>
                <a:cubicBezTo>
                  <a:pt x="186346" y="456800"/>
                  <a:pt x="234069" y="469128"/>
                  <a:pt x="283279" y="469128"/>
                </a:cubicBezTo>
                <a:cubicBezTo>
                  <a:pt x="310112" y="469128"/>
                  <a:pt x="336481" y="465606"/>
                  <a:pt x="361735" y="458376"/>
                </a:cubicBezTo>
                <a:cubicBezTo>
                  <a:pt x="369813" y="456151"/>
                  <a:pt x="378169" y="460878"/>
                  <a:pt x="380398" y="468943"/>
                </a:cubicBezTo>
                <a:cubicBezTo>
                  <a:pt x="382812" y="476915"/>
                  <a:pt x="378076" y="485257"/>
                  <a:pt x="369999" y="487574"/>
                </a:cubicBezTo>
                <a:cubicBezTo>
                  <a:pt x="342051" y="495639"/>
                  <a:pt x="312804" y="499532"/>
                  <a:pt x="283279" y="499532"/>
                </a:cubicBezTo>
                <a:cubicBezTo>
                  <a:pt x="231748" y="499532"/>
                  <a:pt x="181610" y="487296"/>
                  <a:pt x="137693" y="464123"/>
                </a:cubicBezTo>
                <a:cubicBezTo>
                  <a:pt x="97305" y="485072"/>
                  <a:pt x="55337" y="483403"/>
                  <a:pt x="33054" y="480252"/>
                </a:cubicBezTo>
                <a:cubicBezTo>
                  <a:pt x="23676" y="479047"/>
                  <a:pt x="16341" y="472280"/>
                  <a:pt x="14206" y="463103"/>
                </a:cubicBezTo>
                <a:cubicBezTo>
                  <a:pt x="12256" y="453834"/>
                  <a:pt x="15970" y="444471"/>
                  <a:pt x="24048" y="439280"/>
                </a:cubicBezTo>
                <a:cubicBezTo>
                  <a:pt x="38346" y="429826"/>
                  <a:pt x="49395" y="416756"/>
                  <a:pt x="57101" y="400163"/>
                </a:cubicBezTo>
                <a:cubicBezTo>
                  <a:pt x="20148" y="357060"/>
                  <a:pt x="0" y="304039"/>
                  <a:pt x="0" y="249812"/>
                </a:cubicBezTo>
                <a:cubicBezTo>
                  <a:pt x="0" y="112068"/>
                  <a:pt x="127016" y="0"/>
                  <a:pt x="2832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圆角矩形 35"/>
          <p:cNvSpPr/>
          <p:nvPr/>
        </p:nvSpPr>
        <p:spPr>
          <a:xfrm>
            <a:off x="7206211" y="2418890"/>
            <a:ext cx="268576" cy="245806"/>
          </a:xfrm>
          <a:custGeom>
            <a:avLst/>
            <a:gdLst>
              <a:gd name="connsiteX0" fmla="*/ 531631 w 607639"/>
              <a:gd name="connsiteY0" fmla="*/ 404551 h 556126"/>
              <a:gd name="connsiteX1" fmla="*/ 556997 w 607639"/>
              <a:gd name="connsiteY1" fmla="*/ 429784 h 556126"/>
              <a:gd name="connsiteX2" fmla="*/ 556997 w 607639"/>
              <a:gd name="connsiteY2" fmla="*/ 455017 h 556126"/>
              <a:gd name="connsiteX3" fmla="*/ 582273 w 607639"/>
              <a:gd name="connsiteY3" fmla="*/ 455017 h 556126"/>
              <a:gd name="connsiteX4" fmla="*/ 607639 w 607639"/>
              <a:gd name="connsiteY4" fmla="*/ 480339 h 556126"/>
              <a:gd name="connsiteX5" fmla="*/ 582273 w 607639"/>
              <a:gd name="connsiteY5" fmla="*/ 505572 h 556126"/>
              <a:gd name="connsiteX6" fmla="*/ 556997 w 607639"/>
              <a:gd name="connsiteY6" fmla="*/ 505572 h 556126"/>
              <a:gd name="connsiteX7" fmla="*/ 556997 w 607639"/>
              <a:gd name="connsiteY7" fmla="*/ 530893 h 556126"/>
              <a:gd name="connsiteX8" fmla="*/ 531631 w 607639"/>
              <a:gd name="connsiteY8" fmla="*/ 556126 h 556126"/>
              <a:gd name="connsiteX9" fmla="*/ 506354 w 607639"/>
              <a:gd name="connsiteY9" fmla="*/ 530893 h 556126"/>
              <a:gd name="connsiteX10" fmla="*/ 506354 w 607639"/>
              <a:gd name="connsiteY10" fmla="*/ 505572 h 556126"/>
              <a:gd name="connsiteX11" fmla="*/ 480989 w 607639"/>
              <a:gd name="connsiteY11" fmla="*/ 505572 h 556126"/>
              <a:gd name="connsiteX12" fmla="*/ 455712 w 607639"/>
              <a:gd name="connsiteY12" fmla="*/ 480339 h 556126"/>
              <a:gd name="connsiteX13" fmla="*/ 480989 w 607639"/>
              <a:gd name="connsiteY13" fmla="*/ 455017 h 556126"/>
              <a:gd name="connsiteX14" fmla="*/ 506354 w 607639"/>
              <a:gd name="connsiteY14" fmla="*/ 455017 h 556126"/>
              <a:gd name="connsiteX15" fmla="*/ 506354 w 607639"/>
              <a:gd name="connsiteY15" fmla="*/ 429784 h 556126"/>
              <a:gd name="connsiteX16" fmla="*/ 531631 w 607639"/>
              <a:gd name="connsiteY16" fmla="*/ 404551 h 556126"/>
              <a:gd name="connsiteX17" fmla="*/ 126541 w 607639"/>
              <a:gd name="connsiteY17" fmla="*/ 353956 h 556126"/>
              <a:gd name="connsiteX18" fmla="*/ 430431 w 607639"/>
              <a:gd name="connsiteY18" fmla="*/ 353956 h 556126"/>
              <a:gd name="connsiteX19" fmla="*/ 455711 w 607639"/>
              <a:gd name="connsiteY19" fmla="*/ 379209 h 556126"/>
              <a:gd name="connsiteX20" fmla="*/ 430431 w 607639"/>
              <a:gd name="connsiteY20" fmla="*/ 404551 h 556126"/>
              <a:gd name="connsiteX21" fmla="*/ 126541 w 607639"/>
              <a:gd name="connsiteY21" fmla="*/ 404551 h 556126"/>
              <a:gd name="connsiteX22" fmla="*/ 101261 w 607639"/>
              <a:gd name="connsiteY22" fmla="*/ 379209 h 556126"/>
              <a:gd name="connsiteX23" fmla="*/ 126541 w 607639"/>
              <a:gd name="connsiteY23" fmla="*/ 353956 h 556126"/>
              <a:gd name="connsiteX24" fmla="*/ 177203 w 607639"/>
              <a:gd name="connsiteY24" fmla="*/ 252836 h 556126"/>
              <a:gd name="connsiteX25" fmla="*/ 379769 w 607639"/>
              <a:gd name="connsiteY25" fmla="*/ 252836 h 556126"/>
              <a:gd name="connsiteX26" fmla="*/ 405045 w 607639"/>
              <a:gd name="connsiteY26" fmla="*/ 278054 h 556126"/>
              <a:gd name="connsiteX27" fmla="*/ 379769 w 607639"/>
              <a:gd name="connsiteY27" fmla="*/ 303361 h 556126"/>
              <a:gd name="connsiteX28" fmla="*/ 177203 w 607639"/>
              <a:gd name="connsiteY28" fmla="*/ 303361 h 556126"/>
              <a:gd name="connsiteX29" fmla="*/ 151927 w 607639"/>
              <a:gd name="connsiteY29" fmla="*/ 278054 h 556126"/>
              <a:gd name="connsiteX30" fmla="*/ 177203 w 607639"/>
              <a:gd name="connsiteY30" fmla="*/ 252836 h 556126"/>
              <a:gd name="connsiteX31" fmla="*/ 430424 w 607639"/>
              <a:gd name="connsiteY31" fmla="*/ 101120 h 556126"/>
              <a:gd name="connsiteX32" fmla="*/ 455712 w 607639"/>
              <a:gd name="connsiteY32" fmla="*/ 126373 h 556126"/>
              <a:gd name="connsiteX33" fmla="*/ 455712 w 607639"/>
              <a:gd name="connsiteY33" fmla="*/ 126462 h 556126"/>
              <a:gd name="connsiteX34" fmla="*/ 430424 w 607639"/>
              <a:gd name="connsiteY34" fmla="*/ 151715 h 556126"/>
              <a:gd name="connsiteX35" fmla="*/ 405046 w 607639"/>
              <a:gd name="connsiteY35" fmla="*/ 126462 h 556126"/>
              <a:gd name="connsiteX36" fmla="*/ 430424 w 607639"/>
              <a:gd name="connsiteY36" fmla="*/ 101120 h 556126"/>
              <a:gd name="connsiteX37" fmla="*/ 329126 w 607639"/>
              <a:gd name="connsiteY37" fmla="*/ 101120 h 556126"/>
              <a:gd name="connsiteX38" fmla="*/ 354379 w 607639"/>
              <a:gd name="connsiteY38" fmla="*/ 126373 h 556126"/>
              <a:gd name="connsiteX39" fmla="*/ 354379 w 607639"/>
              <a:gd name="connsiteY39" fmla="*/ 126462 h 556126"/>
              <a:gd name="connsiteX40" fmla="*/ 329126 w 607639"/>
              <a:gd name="connsiteY40" fmla="*/ 151715 h 556126"/>
              <a:gd name="connsiteX41" fmla="*/ 303784 w 607639"/>
              <a:gd name="connsiteY41" fmla="*/ 126462 h 556126"/>
              <a:gd name="connsiteX42" fmla="*/ 329126 w 607639"/>
              <a:gd name="connsiteY42" fmla="*/ 101120 h 556126"/>
              <a:gd name="connsiteX43" fmla="*/ 227856 w 607639"/>
              <a:gd name="connsiteY43" fmla="*/ 101120 h 556126"/>
              <a:gd name="connsiteX44" fmla="*/ 253118 w 607639"/>
              <a:gd name="connsiteY44" fmla="*/ 126373 h 556126"/>
              <a:gd name="connsiteX45" fmla="*/ 253118 w 607639"/>
              <a:gd name="connsiteY45" fmla="*/ 126462 h 556126"/>
              <a:gd name="connsiteX46" fmla="*/ 227856 w 607639"/>
              <a:gd name="connsiteY46" fmla="*/ 151715 h 556126"/>
              <a:gd name="connsiteX47" fmla="*/ 202593 w 607639"/>
              <a:gd name="connsiteY47" fmla="*/ 126462 h 556126"/>
              <a:gd name="connsiteX48" fmla="*/ 227856 w 607639"/>
              <a:gd name="connsiteY48" fmla="*/ 101120 h 556126"/>
              <a:gd name="connsiteX49" fmla="*/ 25276 w 607639"/>
              <a:gd name="connsiteY49" fmla="*/ 0 h 556126"/>
              <a:gd name="connsiteX50" fmla="*/ 531608 w 607639"/>
              <a:gd name="connsiteY50" fmla="*/ 0 h 556126"/>
              <a:gd name="connsiteX51" fmla="*/ 556973 w 607639"/>
              <a:gd name="connsiteY51" fmla="*/ 25329 h 556126"/>
              <a:gd name="connsiteX52" fmla="*/ 556973 w 607639"/>
              <a:gd name="connsiteY52" fmla="*/ 328654 h 556126"/>
              <a:gd name="connsiteX53" fmla="*/ 531608 w 607639"/>
              <a:gd name="connsiteY53" fmla="*/ 353983 h 556126"/>
              <a:gd name="connsiteX54" fmla="*/ 506331 w 607639"/>
              <a:gd name="connsiteY54" fmla="*/ 328654 h 556126"/>
              <a:gd name="connsiteX55" fmla="*/ 506331 w 607639"/>
              <a:gd name="connsiteY55" fmla="*/ 50569 h 556126"/>
              <a:gd name="connsiteX56" fmla="*/ 50642 w 607639"/>
              <a:gd name="connsiteY56" fmla="*/ 50569 h 556126"/>
              <a:gd name="connsiteX57" fmla="*/ 50642 w 607639"/>
              <a:gd name="connsiteY57" fmla="*/ 455032 h 556126"/>
              <a:gd name="connsiteX58" fmla="*/ 379770 w 607639"/>
              <a:gd name="connsiteY58" fmla="*/ 455032 h 556126"/>
              <a:gd name="connsiteX59" fmla="*/ 405047 w 607639"/>
              <a:gd name="connsiteY59" fmla="*/ 480361 h 556126"/>
              <a:gd name="connsiteX60" fmla="*/ 379770 w 607639"/>
              <a:gd name="connsiteY60" fmla="*/ 505601 h 556126"/>
              <a:gd name="connsiteX61" fmla="*/ 25276 w 607639"/>
              <a:gd name="connsiteY61" fmla="*/ 505601 h 556126"/>
              <a:gd name="connsiteX62" fmla="*/ 0 w 607639"/>
              <a:gd name="connsiteY62" fmla="*/ 480361 h 556126"/>
              <a:gd name="connsiteX63" fmla="*/ 0 w 607639"/>
              <a:gd name="connsiteY63" fmla="*/ 25329 h 556126"/>
              <a:gd name="connsiteX64" fmla="*/ 25276 w 607639"/>
              <a:gd name="connsiteY64" fmla="*/ 0 h 55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7639" h="556126">
                <a:moveTo>
                  <a:pt x="531631" y="404551"/>
                </a:moveTo>
                <a:cubicBezTo>
                  <a:pt x="545604" y="404551"/>
                  <a:pt x="556997" y="415835"/>
                  <a:pt x="556997" y="429784"/>
                </a:cubicBezTo>
                <a:lnTo>
                  <a:pt x="556997" y="455017"/>
                </a:lnTo>
                <a:lnTo>
                  <a:pt x="582273" y="455017"/>
                </a:lnTo>
                <a:cubicBezTo>
                  <a:pt x="596247" y="455017"/>
                  <a:pt x="607639" y="466390"/>
                  <a:pt x="607639" y="480339"/>
                </a:cubicBezTo>
                <a:cubicBezTo>
                  <a:pt x="607639" y="494288"/>
                  <a:pt x="596247" y="505572"/>
                  <a:pt x="582273" y="505572"/>
                </a:cubicBezTo>
                <a:lnTo>
                  <a:pt x="556997" y="505572"/>
                </a:lnTo>
                <a:lnTo>
                  <a:pt x="556997" y="530893"/>
                </a:lnTo>
                <a:cubicBezTo>
                  <a:pt x="556997" y="544843"/>
                  <a:pt x="545604" y="556126"/>
                  <a:pt x="531631" y="556126"/>
                </a:cubicBezTo>
                <a:cubicBezTo>
                  <a:pt x="517658" y="556126"/>
                  <a:pt x="506354" y="544843"/>
                  <a:pt x="506354" y="530893"/>
                </a:cubicBezTo>
                <a:lnTo>
                  <a:pt x="506354" y="505572"/>
                </a:lnTo>
                <a:lnTo>
                  <a:pt x="480989" y="505572"/>
                </a:lnTo>
                <a:cubicBezTo>
                  <a:pt x="467015" y="505572"/>
                  <a:pt x="455712" y="494288"/>
                  <a:pt x="455712" y="480339"/>
                </a:cubicBezTo>
                <a:cubicBezTo>
                  <a:pt x="455712" y="466390"/>
                  <a:pt x="467015" y="455017"/>
                  <a:pt x="480989" y="455017"/>
                </a:cubicBezTo>
                <a:lnTo>
                  <a:pt x="506354" y="455017"/>
                </a:lnTo>
                <a:lnTo>
                  <a:pt x="506354" y="429784"/>
                </a:lnTo>
                <a:cubicBezTo>
                  <a:pt x="506354" y="415835"/>
                  <a:pt x="517658" y="404551"/>
                  <a:pt x="531631" y="404551"/>
                </a:cubicBezTo>
                <a:close/>
                <a:moveTo>
                  <a:pt x="126541" y="353956"/>
                </a:moveTo>
                <a:lnTo>
                  <a:pt x="430431" y="353956"/>
                </a:lnTo>
                <a:cubicBezTo>
                  <a:pt x="444406" y="353956"/>
                  <a:pt x="455711" y="365248"/>
                  <a:pt x="455711" y="379209"/>
                </a:cubicBezTo>
                <a:cubicBezTo>
                  <a:pt x="455711" y="393169"/>
                  <a:pt x="444406" y="404551"/>
                  <a:pt x="430431" y="404551"/>
                </a:cubicBezTo>
                <a:lnTo>
                  <a:pt x="126541" y="404551"/>
                </a:lnTo>
                <a:cubicBezTo>
                  <a:pt x="112566" y="404551"/>
                  <a:pt x="101261" y="393169"/>
                  <a:pt x="101261" y="379209"/>
                </a:cubicBezTo>
                <a:cubicBezTo>
                  <a:pt x="101261" y="365248"/>
                  <a:pt x="112566" y="353956"/>
                  <a:pt x="126541" y="353956"/>
                </a:cubicBezTo>
                <a:close/>
                <a:moveTo>
                  <a:pt x="177203" y="252836"/>
                </a:moveTo>
                <a:lnTo>
                  <a:pt x="379769" y="252836"/>
                </a:lnTo>
                <a:cubicBezTo>
                  <a:pt x="393742" y="252836"/>
                  <a:pt x="405045" y="264113"/>
                  <a:pt x="405045" y="278054"/>
                </a:cubicBezTo>
                <a:cubicBezTo>
                  <a:pt x="405045" y="291995"/>
                  <a:pt x="393742" y="303361"/>
                  <a:pt x="379769" y="303361"/>
                </a:cubicBezTo>
                <a:lnTo>
                  <a:pt x="177203" y="303361"/>
                </a:lnTo>
                <a:cubicBezTo>
                  <a:pt x="163230" y="303361"/>
                  <a:pt x="151927" y="291995"/>
                  <a:pt x="151927" y="278054"/>
                </a:cubicBezTo>
                <a:cubicBezTo>
                  <a:pt x="151927" y="264113"/>
                  <a:pt x="163230" y="252836"/>
                  <a:pt x="177203" y="252836"/>
                </a:cubicBezTo>
                <a:close/>
                <a:moveTo>
                  <a:pt x="430424" y="101120"/>
                </a:moveTo>
                <a:cubicBezTo>
                  <a:pt x="444403" y="101120"/>
                  <a:pt x="455712" y="112412"/>
                  <a:pt x="455712" y="126373"/>
                </a:cubicBezTo>
                <a:lnTo>
                  <a:pt x="455712" y="126462"/>
                </a:lnTo>
                <a:cubicBezTo>
                  <a:pt x="455712" y="140422"/>
                  <a:pt x="444403" y="151715"/>
                  <a:pt x="430424" y="151715"/>
                </a:cubicBezTo>
                <a:cubicBezTo>
                  <a:pt x="416355" y="151715"/>
                  <a:pt x="405046" y="140422"/>
                  <a:pt x="405046" y="126462"/>
                </a:cubicBezTo>
                <a:cubicBezTo>
                  <a:pt x="405046" y="112501"/>
                  <a:pt x="416355" y="101120"/>
                  <a:pt x="430424" y="101120"/>
                </a:cubicBezTo>
                <a:close/>
                <a:moveTo>
                  <a:pt x="329126" y="101120"/>
                </a:moveTo>
                <a:cubicBezTo>
                  <a:pt x="343086" y="101120"/>
                  <a:pt x="354379" y="112412"/>
                  <a:pt x="354379" y="126373"/>
                </a:cubicBezTo>
                <a:lnTo>
                  <a:pt x="354379" y="126462"/>
                </a:lnTo>
                <a:cubicBezTo>
                  <a:pt x="354379" y="140422"/>
                  <a:pt x="343086" y="151715"/>
                  <a:pt x="329126" y="151715"/>
                </a:cubicBezTo>
                <a:cubicBezTo>
                  <a:pt x="315166" y="151715"/>
                  <a:pt x="303784" y="140422"/>
                  <a:pt x="303784" y="126462"/>
                </a:cubicBezTo>
                <a:cubicBezTo>
                  <a:pt x="303784" y="112501"/>
                  <a:pt x="315166" y="101120"/>
                  <a:pt x="329126" y="101120"/>
                </a:cubicBezTo>
                <a:close/>
                <a:moveTo>
                  <a:pt x="227856" y="101120"/>
                </a:moveTo>
                <a:cubicBezTo>
                  <a:pt x="241821" y="101120"/>
                  <a:pt x="253118" y="112412"/>
                  <a:pt x="253118" y="126373"/>
                </a:cubicBezTo>
                <a:lnTo>
                  <a:pt x="253118" y="126462"/>
                </a:lnTo>
                <a:cubicBezTo>
                  <a:pt x="253118" y="140422"/>
                  <a:pt x="241821" y="151715"/>
                  <a:pt x="227856" y="151715"/>
                </a:cubicBezTo>
                <a:cubicBezTo>
                  <a:pt x="213890" y="151715"/>
                  <a:pt x="202593" y="140422"/>
                  <a:pt x="202593" y="126462"/>
                </a:cubicBezTo>
                <a:cubicBezTo>
                  <a:pt x="202593" y="112501"/>
                  <a:pt x="213890" y="101120"/>
                  <a:pt x="227856" y="101120"/>
                </a:cubicBezTo>
                <a:close/>
                <a:moveTo>
                  <a:pt x="25276" y="0"/>
                </a:moveTo>
                <a:lnTo>
                  <a:pt x="531608" y="0"/>
                </a:lnTo>
                <a:cubicBezTo>
                  <a:pt x="545581" y="0"/>
                  <a:pt x="556973" y="11376"/>
                  <a:pt x="556973" y="25329"/>
                </a:cubicBezTo>
                <a:lnTo>
                  <a:pt x="556973" y="328654"/>
                </a:lnTo>
                <a:cubicBezTo>
                  <a:pt x="556973" y="342607"/>
                  <a:pt x="545581" y="353983"/>
                  <a:pt x="531608" y="353983"/>
                </a:cubicBezTo>
                <a:cubicBezTo>
                  <a:pt x="517634" y="353983"/>
                  <a:pt x="506331" y="342607"/>
                  <a:pt x="506331" y="328654"/>
                </a:cubicBezTo>
                <a:lnTo>
                  <a:pt x="506331" y="50569"/>
                </a:lnTo>
                <a:lnTo>
                  <a:pt x="50642" y="50569"/>
                </a:lnTo>
                <a:lnTo>
                  <a:pt x="50642" y="455032"/>
                </a:lnTo>
                <a:lnTo>
                  <a:pt x="379770" y="455032"/>
                </a:lnTo>
                <a:cubicBezTo>
                  <a:pt x="393744" y="455032"/>
                  <a:pt x="405047" y="466408"/>
                  <a:pt x="405047" y="480361"/>
                </a:cubicBezTo>
                <a:cubicBezTo>
                  <a:pt x="405047" y="494314"/>
                  <a:pt x="393744" y="505601"/>
                  <a:pt x="379770" y="505601"/>
                </a:cubicBezTo>
                <a:lnTo>
                  <a:pt x="25276" y="505601"/>
                </a:lnTo>
                <a:cubicBezTo>
                  <a:pt x="11303" y="505601"/>
                  <a:pt x="0" y="494314"/>
                  <a:pt x="0" y="480361"/>
                </a:cubicBezTo>
                <a:lnTo>
                  <a:pt x="0" y="25329"/>
                </a:lnTo>
                <a:cubicBezTo>
                  <a:pt x="0" y="11376"/>
                  <a:pt x="11303" y="0"/>
                  <a:pt x="252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稿定PPT-10-1">
            <a:extLst>
              <a:ext uri="{FF2B5EF4-FFF2-40B4-BE49-F238E27FC236}">
                <a16:creationId xmlns:a16="http://schemas.microsoft.com/office/drawing/2014/main" id="{A381A649-9A27-4EB3-92D4-A4943A36637B}"/>
              </a:ext>
            </a:extLst>
          </p:cNvPr>
          <p:cNvSpPr txBox="1"/>
          <p:nvPr/>
        </p:nvSpPr>
        <p:spPr>
          <a:xfrm>
            <a:off x="962291" y="3593574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500</a:t>
            </a:r>
            <a:r>
              <a:rPr lang="en-US" altLang="zh-CN" sz="1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+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稿定PPT-10-1">
            <a:extLst>
              <a:ext uri="{FF2B5EF4-FFF2-40B4-BE49-F238E27FC236}">
                <a16:creationId xmlns:a16="http://schemas.microsoft.com/office/drawing/2014/main" id="{A381A649-9A27-4EB3-92D4-A4943A36637B}"/>
              </a:ext>
            </a:extLst>
          </p:cNvPr>
          <p:cNvSpPr txBox="1"/>
          <p:nvPr/>
        </p:nvSpPr>
        <p:spPr>
          <a:xfrm>
            <a:off x="2855339" y="3593574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666</a:t>
            </a:r>
            <a:r>
              <a:rPr lang="en-US" altLang="zh-CN" sz="1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+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稿定PPT-10-1">
            <a:extLst>
              <a:ext uri="{FF2B5EF4-FFF2-40B4-BE49-F238E27FC236}">
                <a16:creationId xmlns:a16="http://schemas.microsoft.com/office/drawing/2014/main" id="{A381A649-9A27-4EB3-92D4-A4943A36637B}"/>
              </a:ext>
            </a:extLst>
          </p:cNvPr>
          <p:cNvSpPr txBox="1"/>
          <p:nvPr/>
        </p:nvSpPr>
        <p:spPr>
          <a:xfrm>
            <a:off x="4681807" y="3593574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998</a:t>
            </a:r>
            <a:r>
              <a:rPr lang="en-US" altLang="zh-CN" sz="1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+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稿定PPT-10-1">
            <a:extLst>
              <a:ext uri="{FF2B5EF4-FFF2-40B4-BE49-F238E27FC236}">
                <a16:creationId xmlns:a16="http://schemas.microsoft.com/office/drawing/2014/main" id="{A381A649-9A27-4EB3-92D4-A4943A36637B}"/>
              </a:ext>
            </a:extLst>
          </p:cNvPr>
          <p:cNvSpPr txBox="1"/>
          <p:nvPr/>
        </p:nvSpPr>
        <p:spPr>
          <a:xfrm>
            <a:off x="6652227" y="3593574"/>
            <a:ext cx="1523708" cy="70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altLang="zh-CN" sz="28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668</a:t>
            </a:r>
            <a:r>
              <a:rPr lang="en-US" altLang="zh-CN" sz="1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+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稿定PPT-5">
            <a:extLst>
              <a:ext uri="{FF2B5EF4-FFF2-40B4-BE49-F238E27FC236}">
                <a16:creationId xmlns:a16="http://schemas.microsoft.com/office/drawing/2014/main" id="{ED50CF6A-9E65-486B-B6F0-08175A6A1477}"/>
              </a:ext>
            </a:extLst>
          </p:cNvPr>
          <p:cNvSpPr txBox="1"/>
          <p:nvPr/>
        </p:nvSpPr>
        <p:spPr>
          <a:xfrm>
            <a:off x="739635" y="5203143"/>
            <a:ext cx="7329668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B54D7F0-B323-47DF-8298-DBE06EA46F77}"/>
              </a:ext>
            </a:extLst>
          </p:cNvPr>
          <p:cNvSpPr txBox="1"/>
          <p:nvPr/>
        </p:nvSpPr>
        <p:spPr>
          <a:xfrm>
            <a:off x="647209" y="4803031"/>
            <a:ext cx="27653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2" name="稿定PPT-5">
            <a:extLst>
              <a:ext uri="{FF2B5EF4-FFF2-40B4-BE49-F238E27FC236}">
                <a16:creationId xmlns:a16="http://schemas.microsoft.com/office/drawing/2014/main" id="{ED50CF6A-9E65-486B-B6F0-08175A6A1477}"/>
              </a:ext>
            </a:extLst>
          </p:cNvPr>
          <p:cNvSpPr txBox="1"/>
          <p:nvPr/>
        </p:nvSpPr>
        <p:spPr>
          <a:xfrm>
            <a:off x="8826765" y="4611784"/>
            <a:ext cx="2417163" cy="8961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sz="1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B54D7F0-B323-47DF-8298-DBE06EA46F77}"/>
              </a:ext>
            </a:extLst>
          </p:cNvPr>
          <p:cNvSpPr txBox="1"/>
          <p:nvPr/>
        </p:nvSpPr>
        <p:spPr>
          <a:xfrm>
            <a:off x="9082191" y="4115209"/>
            <a:ext cx="1850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669" y="2117068"/>
            <a:ext cx="1699352" cy="1656612"/>
          </a:xfrm>
          <a:custGeom>
            <a:avLst/>
            <a:gdLst>
              <a:gd name="connsiteX0" fmla="*/ 994236 w 1988472"/>
              <a:gd name="connsiteY0" fmla="*/ 0 h 1988472"/>
              <a:gd name="connsiteX1" fmla="*/ 1988472 w 1988472"/>
              <a:gd name="connsiteY1" fmla="*/ 994236 h 1988472"/>
              <a:gd name="connsiteX2" fmla="*/ 994236 w 1988472"/>
              <a:gd name="connsiteY2" fmla="*/ 1988472 h 1988472"/>
              <a:gd name="connsiteX3" fmla="*/ 0 w 1988472"/>
              <a:gd name="connsiteY3" fmla="*/ 994236 h 1988472"/>
              <a:gd name="connsiteX4" fmla="*/ 994236 w 1988472"/>
              <a:gd name="connsiteY4" fmla="*/ 0 h 198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72" h="1988472">
                <a:moveTo>
                  <a:pt x="994236" y="0"/>
                </a:moveTo>
                <a:cubicBezTo>
                  <a:pt x="1543337" y="0"/>
                  <a:pt x="1988472" y="445135"/>
                  <a:pt x="1988472" y="994236"/>
                </a:cubicBezTo>
                <a:cubicBezTo>
                  <a:pt x="1988472" y="1543337"/>
                  <a:pt x="1543337" y="1988472"/>
                  <a:pt x="994236" y="1988472"/>
                </a:cubicBezTo>
                <a:cubicBezTo>
                  <a:pt x="445135" y="1988472"/>
                  <a:pt x="0" y="1543337"/>
                  <a:pt x="0" y="994236"/>
                </a:cubicBezTo>
                <a:cubicBezTo>
                  <a:pt x="0" y="445135"/>
                  <a:pt x="445135" y="0"/>
                  <a:pt x="994236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</p:pic>
      <p:grpSp>
        <p:nvGrpSpPr>
          <p:cNvPr id="38" name="组合 37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9" name="文本框 38"/>
            <p:cNvSpPr txBox="1"/>
            <p:nvPr/>
          </p:nvSpPr>
          <p:spPr>
            <a:xfrm>
              <a:off x="1438134" y="699421"/>
              <a:ext cx="222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28590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39396" y="3713372"/>
            <a:ext cx="1813101" cy="2580550"/>
            <a:chOff x="1059012" y="4024138"/>
            <a:chExt cx="1895770" cy="2698203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059013" y="4024138"/>
              <a:ext cx="1895769" cy="2544022"/>
            </a:xfrm>
            <a:custGeom>
              <a:avLst/>
              <a:gdLst>
                <a:gd name="T0" fmla="*/ 933 w 1012"/>
                <a:gd name="T1" fmla="*/ 410 h 1359"/>
                <a:gd name="T2" fmla="*/ 915 w 1012"/>
                <a:gd name="T3" fmla="*/ 410 h 1359"/>
                <a:gd name="T4" fmla="*/ 515 w 1012"/>
                <a:gd name="T5" fmla="*/ 10 h 1359"/>
                <a:gd name="T6" fmla="*/ 506 w 1012"/>
                <a:gd name="T7" fmla="*/ 0 h 1359"/>
                <a:gd name="T8" fmla="*/ 497 w 1012"/>
                <a:gd name="T9" fmla="*/ 10 h 1359"/>
                <a:gd name="T10" fmla="*/ 97 w 1012"/>
                <a:gd name="T11" fmla="*/ 410 h 1359"/>
                <a:gd name="T12" fmla="*/ 79 w 1012"/>
                <a:gd name="T13" fmla="*/ 410 h 1359"/>
                <a:gd name="T14" fmla="*/ 0 w 1012"/>
                <a:gd name="T15" fmla="*/ 489 h 1359"/>
                <a:gd name="T16" fmla="*/ 0 w 1012"/>
                <a:gd name="T17" fmla="*/ 1359 h 1359"/>
                <a:gd name="T18" fmla="*/ 1012 w 1012"/>
                <a:gd name="T19" fmla="*/ 1359 h 1359"/>
                <a:gd name="T20" fmla="*/ 1012 w 1012"/>
                <a:gd name="T21" fmla="*/ 489 h 1359"/>
                <a:gd name="T22" fmla="*/ 933 w 1012"/>
                <a:gd name="T23" fmla="*/ 41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2" h="1359">
                  <a:moveTo>
                    <a:pt x="933" y="410"/>
                  </a:moveTo>
                  <a:cubicBezTo>
                    <a:pt x="915" y="410"/>
                    <a:pt x="915" y="410"/>
                    <a:pt x="915" y="410"/>
                  </a:cubicBezTo>
                  <a:cubicBezTo>
                    <a:pt x="695" y="410"/>
                    <a:pt x="515" y="230"/>
                    <a:pt x="515" y="10"/>
                  </a:cubicBezTo>
                  <a:cubicBezTo>
                    <a:pt x="515" y="5"/>
                    <a:pt x="511" y="0"/>
                    <a:pt x="506" y="0"/>
                  </a:cubicBezTo>
                  <a:cubicBezTo>
                    <a:pt x="501" y="0"/>
                    <a:pt x="497" y="5"/>
                    <a:pt x="497" y="10"/>
                  </a:cubicBezTo>
                  <a:cubicBezTo>
                    <a:pt x="497" y="230"/>
                    <a:pt x="317" y="410"/>
                    <a:pt x="97" y="410"/>
                  </a:cubicBezTo>
                  <a:cubicBezTo>
                    <a:pt x="79" y="410"/>
                    <a:pt x="79" y="410"/>
                    <a:pt x="79" y="410"/>
                  </a:cubicBezTo>
                  <a:cubicBezTo>
                    <a:pt x="35" y="410"/>
                    <a:pt x="0" y="445"/>
                    <a:pt x="0" y="48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1012" y="1359"/>
                    <a:pt x="1012" y="1359"/>
                    <a:pt x="1012" y="1359"/>
                  </a:cubicBezTo>
                  <a:cubicBezTo>
                    <a:pt x="1012" y="489"/>
                    <a:pt x="1012" y="489"/>
                    <a:pt x="1012" y="489"/>
                  </a:cubicBezTo>
                  <a:cubicBezTo>
                    <a:pt x="1012" y="445"/>
                    <a:pt x="977" y="410"/>
                    <a:pt x="933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1059012" y="6568181"/>
              <a:ext cx="1895769" cy="154160"/>
            </a:xfrm>
            <a:custGeom>
              <a:avLst/>
              <a:gdLst>
                <a:gd name="T0" fmla="*/ 79 w 1012"/>
                <a:gd name="T1" fmla="*/ 79 h 79"/>
                <a:gd name="T2" fmla="*/ 933 w 1012"/>
                <a:gd name="T3" fmla="*/ 79 h 79"/>
                <a:gd name="T4" fmla="*/ 1012 w 1012"/>
                <a:gd name="T5" fmla="*/ 0 h 79"/>
                <a:gd name="T6" fmla="*/ 0 w 1012"/>
                <a:gd name="T7" fmla="*/ 0 h 79"/>
                <a:gd name="T8" fmla="*/ 79 w 101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79">
                  <a:moveTo>
                    <a:pt x="79" y="79"/>
                  </a:moveTo>
                  <a:cubicBezTo>
                    <a:pt x="933" y="79"/>
                    <a:pt x="933" y="79"/>
                    <a:pt x="933" y="79"/>
                  </a:cubicBezTo>
                  <a:cubicBezTo>
                    <a:pt x="977" y="79"/>
                    <a:pt x="1012" y="44"/>
                    <a:pt x="10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35" y="79"/>
                    <a:pt x="79" y="79"/>
                  </a:cubicBezTo>
                  <a:close/>
                </a:path>
              </a:pathLst>
            </a:custGeom>
            <a:solidFill>
              <a:srgbClr val="66A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cxnSp>
        <p:nvCxnSpPr>
          <p:cNvPr id="13" name="直接箭头连接符 1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1706720" y="3387893"/>
            <a:ext cx="1032905" cy="0"/>
          </a:xfrm>
          <a:prstGeom prst="straightConnector1">
            <a:avLst/>
          </a:prstGeom>
          <a:ln w="22225">
            <a:solidFill>
              <a:srgbClr val="0E457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4278973" y="3387893"/>
            <a:ext cx="1032905" cy="0"/>
          </a:xfrm>
          <a:prstGeom prst="straightConnector1">
            <a:avLst/>
          </a:prstGeom>
          <a:ln w="22225">
            <a:solidFill>
              <a:srgbClr val="66A2C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6850766" y="3387893"/>
            <a:ext cx="1032905" cy="0"/>
          </a:xfrm>
          <a:prstGeom prst="straightConnector1">
            <a:avLst/>
          </a:prstGeom>
          <a:ln w="22225">
            <a:solidFill>
              <a:srgbClr val="0E457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 rot="5400000">
            <a:off x="9422558" y="3387893"/>
            <a:ext cx="1032905" cy="0"/>
          </a:xfrm>
          <a:prstGeom prst="straightConnector1">
            <a:avLst/>
          </a:prstGeom>
          <a:ln w="22225">
            <a:solidFill>
              <a:srgbClr val="66A2C6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7"/>
          <p:cNvSpPr>
            <a:spLocks/>
          </p:cNvSpPr>
          <p:nvPr/>
        </p:nvSpPr>
        <p:spPr bwMode="auto">
          <a:xfrm>
            <a:off x="1692530" y="1556792"/>
            <a:ext cx="1075159" cy="1447154"/>
          </a:xfrm>
          <a:custGeom>
            <a:avLst/>
            <a:gdLst>
              <a:gd name="T0" fmla="*/ 300 w 599"/>
              <a:gd name="T1" fmla="*/ 0 h 807"/>
              <a:gd name="T2" fmla="*/ 0 w 599"/>
              <a:gd name="T3" fmla="*/ 300 h 807"/>
              <a:gd name="T4" fmla="*/ 41 w 599"/>
              <a:gd name="T5" fmla="*/ 450 h 807"/>
              <a:gd name="T6" fmla="*/ 147 w 599"/>
              <a:gd name="T7" fmla="*/ 557 h 807"/>
              <a:gd name="T8" fmla="*/ 147 w 599"/>
              <a:gd name="T9" fmla="*/ 557 h 807"/>
              <a:gd name="T10" fmla="*/ 153 w 599"/>
              <a:gd name="T11" fmla="*/ 561 h 807"/>
              <a:gd name="T12" fmla="*/ 284 w 599"/>
              <a:gd name="T13" fmla="*/ 791 h 807"/>
              <a:gd name="T14" fmla="*/ 300 w 599"/>
              <a:gd name="T15" fmla="*/ 807 h 807"/>
              <a:gd name="T16" fmla="*/ 316 w 599"/>
              <a:gd name="T17" fmla="*/ 791 h 807"/>
              <a:gd name="T18" fmla="*/ 446 w 599"/>
              <a:gd name="T19" fmla="*/ 561 h 807"/>
              <a:gd name="T20" fmla="*/ 453 w 599"/>
              <a:gd name="T21" fmla="*/ 557 h 807"/>
              <a:gd name="T22" fmla="*/ 453 w 599"/>
              <a:gd name="T23" fmla="*/ 557 h 807"/>
              <a:gd name="T24" fmla="*/ 559 w 599"/>
              <a:gd name="T25" fmla="*/ 450 h 807"/>
              <a:gd name="T26" fmla="*/ 599 w 599"/>
              <a:gd name="T27" fmla="*/ 300 h 807"/>
              <a:gd name="T28" fmla="*/ 300 w 599"/>
              <a:gd name="T2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807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Freeform 48"/>
          <p:cNvSpPr>
            <a:spLocks noEditPoints="1"/>
          </p:cNvSpPr>
          <p:nvPr/>
        </p:nvSpPr>
        <p:spPr bwMode="auto">
          <a:xfrm>
            <a:off x="1980594" y="1829092"/>
            <a:ext cx="468687" cy="448626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4264782" y="1556792"/>
            <a:ext cx="1075159" cy="1447154"/>
          </a:xfrm>
          <a:custGeom>
            <a:avLst/>
            <a:gdLst>
              <a:gd name="T0" fmla="*/ 300 w 599"/>
              <a:gd name="T1" fmla="*/ 0 h 807"/>
              <a:gd name="T2" fmla="*/ 0 w 599"/>
              <a:gd name="T3" fmla="*/ 300 h 807"/>
              <a:gd name="T4" fmla="*/ 41 w 599"/>
              <a:gd name="T5" fmla="*/ 450 h 807"/>
              <a:gd name="T6" fmla="*/ 147 w 599"/>
              <a:gd name="T7" fmla="*/ 557 h 807"/>
              <a:gd name="T8" fmla="*/ 147 w 599"/>
              <a:gd name="T9" fmla="*/ 557 h 807"/>
              <a:gd name="T10" fmla="*/ 153 w 599"/>
              <a:gd name="T11" fmla="*/ 561 h 807"/>
              <a:gd name="T12" fmla="*/ 284 w 599"/>
              <a:gd name="T13" fmla="*/ 791 h 807"/>
              <a:gd name="T14" fmla="*/ 300 w 599"/>
              <a:gd name="T15" fmla="*/ 807 h 807"/>
              <a:gd name="T16" fmla="*/ 316 w 599"/>
              <a:gd name="T17" fmla="*/ 791 h 807"/>
              <a:gd name="T18" fmla="*/ 446 w 599"/>
              <a:gd name="T19" fmla="*/ 561 h 807"/>
              <a:gd name="T20" fmla="*/ 453 w 599"/>
              <a:gd name="T21" fmla="*/ 557 h 807"/>
              <a:gd name="T22" fmla="*/ 453 w 599"/>
              <a:gd name="T23" fmla="*/ 557 h 807"/>
              <a:gd name="T24" fmla="*/ 559 w 599"/>
              <a:gd name="T25" fmla="*/ 450 h 807"/>
              <a:gd name="T26" fmla="*/ 599 w 599"/>
              <a:gd name="T27" fmla="*/ 300 h 807"/>
              <a:gd name="T28" fmla="*/ 300 w 599"/>
              <a:gd name="T2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807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Freeform 26"/>
          <p:cNvSpPr>
            <a:spLocks noEditPoints="1"/>
          </p:cNvSpPr>
          <p:nvPr/>
        </p:nvSpPr>
        <p:spPr bwMode="auto">
          <a:xfrm>
            <a:off x="4582780" y="1898123"/>
            <a:ext cx="393017" cy="412918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6836575" y="1556792"/>
            <a:ext cx="1075159" cy="1447154"/>
          </a:xfrm>
          <a:custGeom>
            <a:avLst/>
            <a:gdLst>
              <a:gd name="T0" fmla="*/ 300 w 599"/>
              <a:gd name="T1" fmla="*/ 0 h 807"/>
              <a:gd name="T2" fmla="*/ 0 w 599"/>
              <a:gd name="T3" fmla="*/ 300 h 807"/>
              <a:gd name="T4" fmla="*/ 41 w 599"/>
              <a:gd name="T5" fmla="*/ 450 h 807"/>
              <a:gd name="T6" fmla="*/ 147 w 599"/>
              <a:gd name="T7" fmla="*/ 557 h 807"/>
              <a:gd name="T8" fmla="*/ 147 w 599"/>
              <a:gd name="T9" fmla="*/ 557 h 807"/>
              <a:gd name="T10" fmla="*/ 153 w 599"/>
              <a:gd name="T11" fmla="*/ 561 h 807"/>
              <a:gd name="T12" fmla="*/ 284 w 599"/>
              <a:gd name="T13" fmla="*/ 791 h 807"/>
              <a:gd name="T14" fmla="*/ 300 w 599"/>
              <a:gd name="T15" fmla="*/ 807 h 807"/>
              <a:gd name="T16" fmla="*/ 316 w 599"/>
              <a:gd name="T17" fmla="*/ 791 h 807"/>
              <a:gd name="T18" fmla="*/ 446 w 599"/>
              <a:gd name="T19" fmla="*/ 561 h 807"/>
              <a:gd name="T20" fmla="*/ 453 w 599"/>
              <a:gd name="T21" fmla="*/ 557 h 807"/>
              <a:gd name="T22" fmla="*/ 453 w 599"/>
              <a:gd name="T23" fmla="*/ 557 h 807"/>
              <a:gd name="T24" fmla="*/ 559 w 599"/>
              <a:gd name="T25" fmla="*/ 450 h 807"/>
              <a:gd name="T26" fmla="*/ 599 w 599"/>
              <a:gd name="T27" fmla="*/ 300 h 807"/>
              <a:gd name="T28" fmla="*/ 300 w 599"/>
              <a:gd name="T2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807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Freeform 31"/>
          <p:cNvSpPr>
            <a:spLocks noEditPoints="1"/>
          </p:cNvSpPr>
          <p:nvPr/>
        </p:nvSpPr>
        <p:spPr bwMode="auto">
          <a:xfrm>
            <a:off x="7193609" y="1884890"/>
            <a:ext cx="361089" cy="454097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9408369" y="1556792"/>
            <a:ext cx="1075159" cy="1447154"/>
          </a:xfrm>
          <a:custGeom>
            <a:avLst/>
            <a:gdLst>
              <a:gd name="T0" fmla="*/ 300 w 599"/>
              <a:gd name="T1" fmla="*/ 0 h 807"/>
              <a:gd name="T2" fmla="*/ 0 w 599"/>
              <a:gd name="T3" fmla="*/ 300 h 807"/>
              <a:gd name="T4" fmla="*/ 41 w 599"/>
              <a:gd name="T5" fmla="*/ 450 h 807"/>
              <a:gd name="T6" fmla="*/ 147 w 599"/>
              <a:gd name="T7" fmla="*/ 557 h 807"/>
              <a:gd name="T8" fmla="*/ 147 w 599"/>
              <a:gd name="T9" fmla="*/ 557 h 807"/>
              <a:gd name="T10" fmla="*/ 153 w 599"/>
              <a:gd name="T11" fmla="*/ 561 h 807"/>
              <a:gd name="T12" fmla="*/ 284 w 599"/>
              <a:gd name="T13" fmla="*/ 791 h 807"/>
              <a:gd name="T14" fmla="*/ 300 w 599"/>
              <a:gd name="T15" fmla="*/ 807 h 807"/>
              <a:gd name="T16" fmla="*/ 316 w 599"/>
              <a:gd name="T17" fmla="*/ 791 h 807"/>
              <a:gd name="T18" fmla="*/ 446 w 599"/>
              <a:gd name="T19" fmla="*/ 561 h 807"/>
              <a:gd name="T20" fmla="*/ 453 w 599"/>
              <a:gd name="T21" fmla="*/ 557 h 807"/>
              <a:gd name="T22" fmla="*/ 453 w 599"/>
              <a:gd name="T23" fmla="*/ 557 h 807"/>
              <a:gd name="T24" fmla="*/ 559 w 599"/>
              <a:gd name="T25" fmla="*/ 450 h 807"/>
              <a:gd name="T26" fmla="*/ 599 w 599"/>
              <a:gd name="T27" fmla="*/ 300 h 807"/>
              <a:gd name="T28" fmla="*/ 300 w 599"/>
              <a:gd name="T2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9" h="807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9673386" y="1892754"/>
            <a:ext cx="531249" cy="423654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23558" y="3713372"/>
            <a:ext cx="1813101" cy="2580550"/>
            <a:chOff x="1059012" y="4024138"/>
            <a:chExt cx="1895770" cy="2698203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059013" y="4024138"/>
              <a:ext cx="1895769" cy="2544022"/>
            </a:xfrm>
            <a:custGeom>
              <a:avLst/>
              <a:gdLst>
                <a:gd name="T0" fmla="*/ 933 w 1012"/>
                <a:gd name="T1" fmla="*/ 410 h 1359"/>
                <a:gd name="T2" fmla="*/ 915 w 1012"/>
                <a:gd name="T3" fmla="*/ 410 h 1359"/>
                <a:gd name="T4" fmla="*/ 515 w 1012"/>
                <a:gd name="T5" fmla="*/ 10 h 1359"/>
                <a:gd name="T6" fmla="*/ 506 w 1012"/>
                <a:gd name="T7" fmla="*/ 0 h 1359"/>
                <a:gd name="T8" fmla="*/ 497 w 1012"/>
                <a:gd name="T9" fmla="*/ 10 h 1359"/>
                <a:gd name="T10" fmla="*/ 97 w 1012"/>
                <a:gd name="T11" fmla="*/ 410 h 1359"/>
                <a:gd name="T12" fmla="*/ 79 w 1012"/>
                <a:gd name="T13" fmla="*/ 410 h 1359"/>
                <a:gd name="T14" fmla="*/ 0 w 1012"/>
                <a:gd name="T15" fmla="*/ 489 h 1359"/>
                <a:gd name="T16" fmla="*/ 0 w 1012"/>
                <a:gd name="T17" fmla="*/ 1359 h 1359"/>
                <a:gd name="T18" fmla="*/ 1012 w 1012"/>
                <a:gd name="T19" fmla="*/ 1359 h 1359"/>
                <a:gd name="T20" fmla="*/ 1012 w 1012"/>
                <a:gd name="T21" fmla="*/ 489 h 1359"/>
                <a:gd name="T22" fmla="*/ 933 w 1012"/>
                <a:gd name="T23" fmla="*/ 41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2" h="1359">
                  <a:moveTo>
                    <a:pt x="933" y="410"/>
                  </a:moveTo>
                  <a:cubicBezTo>
                    <a:pt x="915" y="410"/>
                    <a:pt x="915" y="410"/>
                    <a:pt x="915" y="410"/>
                  </a:cubicBezTo>
                  <a:cubicBezTo>
                    <a:pt x="695" y="410"/>
                    <a:pt x="515" y="230"/>
                    <a:pt x="515" y="10"/>
                  </a:cubicBezTo>
                  <a:cubicBezTo>
                    <a:pt x="515" y="5"/>
                    <a:pt x="511" y="0"/>
                    <a:pt x="506" y="0"/>
                  </a:cubicBezTo>
                  <a:cubicBezTo>
                    <a:pt x="501" y="0"/>
                    <a:pt x="497" y="5"/>
                    <a:pt x="497" y="10"/>
                  </a:cubicBezTo>
                  <a:cubicBezTo>
                    <a:pt x="497" y="230"/>
                    <a:pt x="317" y="410"/>
                    <a:pt x="97" y="410"/>
                  </a:cubicBezTo>
                  <a:cubicBezTo>
                    <a:pt x="79" y="410"/>
                    <a:pt x="79" y="410"/>
                    <a:pt x="79" y="410"/>
                  </a:cubicBezTo>
                  <a:cubicBezTo>
                    <a:pt x="35" y="410"/>
                    <a:pt x="0" y="445"/>
                    <a:pt x="0" y="48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1012" y="1359"/>
                    <a:pt x="1012" y="1359"/>
                    <a:pt x="1012" y="1359"/>
                  </a:cubicBezTo>
                  <a:cubicBezTo>
                    <a:pt x="1012" y="489"/>
                    <a:pt x="1012" y="489"/>
                    <a:pt x="1012" y="489"/>
                  </a:cubicBezTo>
                  <a:cubicBezTo>
                    <a:pt x="1012" y="445"/>
                    <a:pt x="977" y="410"/>
                    <a:pt x="933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059012" y="6568181"/>
              <a:ext cx="1895769" cy="154160"/>
            </a:xfrm>
            <a:custGeom>
              <a:avLst/>
              <a:gdLst>
                <a:gd name="T0" fmla="*/ 79 w 1012"/>
                <a:gd name="T1" fmla="*/ 79 h 79"/>
                <a:gd name="T2" fmla="*/ 933 w 1012"/>
                <a:gd name="T3" fmla="*/ 79 h 79"/>
                <a:gd name="T4" fmla="*/ 1012 w 1012"/>
                <a:gd name="T5" fmla="*/ 0 h 79"/>
                <a:gd name="T6" fmla="*/ 0 w 1012"/>
                <a:gd name="T7" fmla="*/ 0 h 79"/>
                <a:gd name="T8" fmla="*/ 79 w 101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79">
                  <a:moveTo>
                    <a:pt x="79" y="79"/>
                  </a:moveTo>
                  <a:cubicBezTo>
                    <a:pt x="933" y="79"/>
                    <a:pt x="933" y="79"/>
                    <a:pt x="933" y="79"/>
                  </a:cubicBezTo>
                  <a:cubicBezTo>
                    <a:pt x="977" y="79"/>
                    <a:pt x="1012" y="44"/>
                    <a:pt x="10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35" y="79"/>
                    <a:pt x="79" y="79"/>
                  </a:cubicBezTo>
                  <a:close/>
                </a:path>
              </a:pathLst>
            </a:custGeom>
            <a:solidFill>
              <a:srgbClr val="0E4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9" name="Rectangle 42"/>
          <p:cNvSpPr/>
          <p:nvPr/>
        </p:nvSpPr>
        <p:spPr>
          <a:xfrm flipH="1">
            <a:off x="1452269" y="5019238"/>
            <a:ext cx="1649792" cy="5639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0" name="Rectangle 42"/>
          <p:cNvSpPr/>
          <p:nvPr/>
        </p:nvSpPr>
        <p:spPr>
          <a:xfrm flipH="1">
            <a:off x="1332681" y="4710813"/>
            <a:ext cx="1769379" cy="2190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en-US" altLang="zh-CN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882560" y="3713372"/>
            <a:ext cx="1813101" cy="2580550"/>
            <a:chOff x="1059012" y="4024138"/>
            <a:chExt cx="1895770" cy="2698203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1059013" y="4024138"/>
              <a:ext cx="1895769" cy="2544022"/>
            </a:xfrm>
            <a:custGeom>
              <a:avLst/>
              <a:gdLst>
                <a:gd name="T0" fmla="*/ 933 w 1012"/>
                <a:gd name="T1" fmla="*/ 410 h 1359"/>
                <a:gd name="T2" fmla="*/ 915 w 1012"/>
                <a:gd name="T3" fmla="*/ 410 h 1359"/>
                <a:gd name="T4" fmla="*/ 515 w 1012"/>
                <a:gd name="T5" fmla="*/ 10 h 1359"/>
                <a:gd name="T6" fmla="*/ 506 w 1012"/>
                <a:gd name="T7" fmla="*/ 0 h 1359"/>
                <a:gd name="T8" fmla="*/ 497 w 1012"/>
                <a:gd name="T9" fmla="*/ 10 h 1359"/>
                <a:gd name="T10" fmla="*/ 97 w 1012"/>
                <a:gd name="T11" fmla="*/ 410 h 1359"/>
                <a:gd name="T12" fmla="*/ 79 w 1012"/>
                <a:gd name="T13" fmla="*/ 410 h 1359"/>
                <a:gd name="T14" fmla="*/ 0 w 1012"/>
                <a:gd name="T15" fmla="*/ 489 h 1359"/>
                <a:gd name="T16" fmla="*/ 0 w 1012"/>
                <a:gd name="T17" fmla="*/ 1359 h 1359"/>
                <a:gd name="T18" fmla="*/ 1012 w 1012"/>
                <a:gd name="T19" fmla="*/ 1359 h 1359"/>
                <a:gd name="T20" fmla="*/ 1012 w 1012"/>
                <a:gd name="T21" fmla="*/ 489 h 1359"/>
                <a:gd name="T22" fmla="*/ 933 w 1012"/>
                <a:gd name="T23" fmla="*/ 41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2" h="1359">
                  <a:moveTo>
                    <a:pt x="933" y="410"/>
                  </a:moveTo>
                  <a:cubicBezTo>
                    <a:pt x="915" y="410"/>
                    <a:pt x="915" y="410"/>
                    <a:pt x="915" y="410"/>
                  </a:cubicBezTo>
                  <a:cubicBezTo>
                    <a:pt x="695" y="410"/>
                    <a:pt x="515" y="230"/>
                    <a:pt x="515" y="10"/>
                  </a:cubicBezTo>
                  <a:cubicBezTo>
                    <a:pt x="515" y="5"/>
                    <a:pt x="511" y="0"/>
                    <a:pt x="506" y="0"/>
                  </a:cubicBezTo>
                  <a:cubicBezTo>
                    <a:pt x="501" y="0"/>
                    <a:pt x="497" y="5"/>
                    <a:pt x="497" y="10"/>
                  </a:cubicBezTo>
                  <a:cubicBezTo>
                    <a:pt x="497" y="230"/>
                    <a:pt x="317" y="410"/>
                    <a:pt x="97" y="410"/>
                  </a:cubicBezTo>
                  <a:cubicBezTo>
                    <a:pt x="79" y="410"/>
                    <a:pt x="79" y="410"/>
                    <a:pt x="79" y="410"/>
                  </a:cubicBezTo>
                  <a:cubicBezTo>
                    <a:pt x="35" y="410"/>
                    <a:pt x="0" y="445"/>
                    <a:pt x="0" y="48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1012" y="1359"/>
                    <a:pt x="1012" y="1359"/>
                    <a:pt x="1012" y="1359"/>
                  </a:cubicBezTo>
                  <a:cubicBezTo>
                    <a:pt x="1012" y="489"/>
                    <a:pt x="1012" y="489"/>
                    <a:pt x="1012" y="489"/>
                  </a:cubicBezTo>
                  <a:cubicBezTo>
                    <a:pt x="1012" y="445"/>
                    <a:pt x="977" y="410"/>
                    <a:pt x="933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1059012" y="6568181"/>
              <a:ext cx="1895769" cy="154160"/>
            </a:xfrm>
            <a:custGeom>
              <a:avLst/>
              <a:gdLst>
                <a:gd name="T0" fmla="*/ 79 w 1012"/>
                <a:gd name="T1" fmla="*/ 79 h 79"/>
                <a:gd name="T2" fmla="*/ 933 w 1012"/>
                <a:gd name="T3" fmla="*/ 79 h 79"/>
                <a:gd name="T4" fmla="*/ 1012 w 1012"/>
                <a:gd name="T5" fmla="*/ 0 h 79"/>
                <a:gd name="T6" fmla="*/ 0 w 1012"/>
                <a:gd name="T7" fmla="*/ 0 h 79"/>
                <a:gd name="T8" fmla="*/ 79 w 101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79">
                  <a:moveTo>
                    <a:pt x="79" y="79"/>
                  </a:moveTo>
                  <a:cubicBezTo>
                    <a:pt x="933" y="79"/>
                    <a:pt x="933" y="79"/>
                    <a:pt x="933" y="79"/>
                  </a:cubicBezTo>
                  <a:cubicBezTo>
                    <a:pt x="977" y="79"/>
                    <a:pt x="1012" y="44"/>
                    <a:pt x="10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35" y="79"/>
                    <a:pt x="79" y="79"/>
                  </a:cubicBezTo>
                  <a:close/>
                </a:path>
              </a:pathLst>
            </a:custGeom>
            <a:solidFill>
              <a:srgbClr val="66A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4" name="Rectangle 42"/>
          <p:cNvSpPr/>
          <p:nvPr/>
        </p:nvSpPr>
        <p:spPr>
          <a:xfrm flipH="1">
            <a:off x="3993592" y="5019238"/>
            <a:ext cx="1649792" cy="5639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5" name="Rectangle 42"/>
          <p:cNvSpPr/>
          <p:nvPr/>
        </p:nvSpPr>
        <p:spPr>
          <a:xfrm flipH="1">
            <a:off x="3874004" y="4710813"/>
            <a:ext cx="1769379" cy="2190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en-US" altLang="zh-CN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53724" y="3713372"/>
            <a:ext cx="1813101" cy="2580550"/>
            <a:chOff x="1059012" y="4024138"/>
            <a:chExt cx="1895770" cy="2698203"/>
          </a:xfrm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1059013" y="4024138"/>
              <a:ext cx="1895769" cy="2544022"/>
            </a:xfrm>
            <a:custGeom>
              <a:avLst/>
              <a:gdLst>
                <a:gd name="T0" fmla="*/ 933 w 1012"/>
                <a:gd name="T1" fmla="*/ 410 h 1359"/>
                <a:gd name="T2" fmla="*/ 915 w 1012"/>
                <a:gd name="T3" fmla="*/ 410 h 1359"/>
                <a:gd name="T4" fmla="*/ 515 w 1012"/>
                <a:gd name="T5" fmla="*/ 10 h 1359"/>
                <a:gd name="T6" fmla="*/ 506 w 1012"/>
                <a:gd name="T7" fmla="*/ 0 h 1359"/>
                <a:gd name="T8" fmla="*/ 497 w 1012"/>
                <a:gd name="T9" fmla="*/ 10 h 1359"/>
                <a:gd name="T10" fmla="*/ 97 w 1012"/>
                <a:gd name="T11" fmla="*/ 410 h 1359"/>
                <a:gd name="T12" fmla="*/ 79 w 1012"/>
                <a:gd name="T13" fmla="*/ 410 h 1359"/>
                <a:gd name="T14" fmla="*/ 0 w 1012"/>
                <a:gd name="T15" fmla="*/ 489 h 1359"/>
                <a:gd name="T16" fmla="*/ 0 w 1012"/>
                <a:gd name="T17" fmla="*/ 1359 h 1359"/>
                <a:gd name="T18" fmla="*/ 1012 w 1012"/>
                <a:gd name="T19" fmla="*/ 1359 h 1359"/>
                <a:gd name="T20" fmla="*/ 1012 w 1012"/>
                <a:gd name="T21" fmla="*/ 489 h 1359"/>
                <a:gd name="T22" fmla="*/ 933 w 1012"/>
                <a:gd name="T23" fmla="*/ 41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2" h="1359">
                  <a:moveTo>
                    <a:pt x="933" y="410"/>
                  </a:moveTo>
                  <a:cubicBezTo>
                    <a:pt x="915" y="410"/>
                    <a:pt x="915" y="410"/>
                    <a:pt x="915" y="410"/>
                  </a:cubicBezTo>
                  <a:cubicBezTo>
                    <a:pt x="695" y="410"/>
                    <a:pt x="515" y="230"/>
                    <a:pt x="515" y="10"/>
                  </a:cubicBezTo>
                  <a:cubicBezTo>
                    <a:pt x="515" y="5"/>
                    <a:pt x="511" y="0"/>
                    <a:pt x="506" y="0"/>
                  </a:cubicBezTo>
                  <a:cubicBezTo>
                    <a:pt x="501" y="0"/>
                    <a:pt x="497" y="5"/>
                    <a:pt x="497" y="10"/>
                  </a:cubicBezTo>
                  <a:cubicBezTo>
                    <a:pt x="497" y="230"/>
                    <a:pt x="317" y="410"/>
                    <a:pt x="97" y="410"/>
                  </a:cubicBezTo>
                  <a:cubicBezTo>
                    <a:pt x="79" y="410"/>
                    <a:pt x="79" y="410"/>
                    <a:pt x="79" y="410"/>
                  </a:cubicBezTo>
                  <a:cubicBezTo>
                    <a:pt x="35" y="410"/>
                    <a:pt x="0" y="445"/>
                    <a:pt x="0" y="489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1012" y="1359"/>
                    <a:pt x="1012" y="1359"/>
                    <a:pt x="1012" y="1359"/>
                  </a:cubicBezTo>
                  <a:cubicBezTo>
                    <a:pt x="1012" y="489"/>
                    <a:pt x="1012" y="489"/>
                    <a:pt x="1012" y="489"/>
                  </a:cubicBezTo>
                  <a:cubicBezTo>
                    <a:pt x="1012" y="445"/>
                    <a:pt x="977" y="410"/>
                    <a:pt x="933" y="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1059012" y="6568181"/>
              <a:ext cx="1895769" cy="154160"/>
            </a:xfrm>
            <a:custGeom>
              <a:avLst/>
              <a:gdLst>
                <a:gd name="T0" fmla="*/ 79 w 1012"/>
                <a:gd name="T1" fmla="*/ 79 h 79"/>
                <a:gd name="T2" fmla="*/ 933 w 1012"/>
                <a:gd name="T3" fmla="*/ 79 h 79"/>
                <a:gd name="T4" fmla="*/ 1012 w 1012"/>
                <a:gd name="T5" fmla="*/ 0 h 79"/>
                <a:gd name="T6" fmla="*/ 0 w 1012"/>
                <a:gd name="T7" fmla="*/ 0 h 79"/>
                <a:gd name="T8" fmla="*/ 79 w 101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79">
                  <a:moveTo>
                    <a:pt x="79" y="79"/>
                  </a:moveTo>
                  <a:cubicBezTo>
                    <a:pt x="933" y="79"/>
                    <a:pt x="933" y="79"/>
                    <a:pt x="933" y="79"/>
                  </a:cubicBezTo>
                  <a:cubicBezTo>
                    <a:pt x="977" y="79"/>
                    <a:pt x="1012" y="44"/>
                    <a:pt x="10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35" y="79"/>
                    <a:pt x="79" y="79"/>
                  </a:cubicBezTo>
                  <a:close/>
                </a:path>
              </a:pathLst>
            </a:custGeom>
            <a:solidFill>
              <a:srgbClr val="0E4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9" name="Rectangle 42"/>
          <p:cNvSpPr/>
          <p:nvPr/>
        </p:nvSpPr>
        <p:spPr>
          <a:xfrm flipH="1">
            <a:off x="6586101" y="5019238"/>
            <a:ext cx="1649792" cy="5639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0" name="Rectangle 42"/>
          <p:cNvSpPr/>
          <p:nvPr/>
        </p:nvSpPr>
        <p:spPr>
          <a:xfrm flipH="1">
            <a:off x="6466515" y="4710813"/>
            <a:ext cx="1769379" cy="2190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en-US" altLang="zh-CN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 flipH="1">
            <a:off x="9166928" y="5019238"/>
            <a:ext cx="1649792" cy="5639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44" name="Rectangle 42"/>
          <p:cNvSpPr/>
          <p:nvPr/>
        </p:nvSpPr>
        <p:spPr>
          <a:xfrm flipH="1">
            <a:off x="9047341" y="4710813"/>
            <a:ext cx="1769379" cy="2190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ctr"/>
            <a:r>
              <a:rPr lang="en-US" altLang="zh-CN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42" name="文本框 41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82327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4" grpId="0"/>
      <p:bldP spid="35" grpId="0"/>
      <p:bldP spid="39" grpId="0"/>
      <p:bldP spid="40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3067051"/>
            <a:ext cx="12192000" cy="3790951"/>
          </a:xfrm>
          <a:prstGeom prst="rect">
            <a:avLst/>
          </a:pr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353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426173" y="2413627"/>
            <a:ext cx="1221779" cy="1221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353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58793" y="2413627"/>
            <a:ext cx="1221779" cy="1221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353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091412" y="2413627"/>
            <a:ext cx="1221779" cy="1221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353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2" name="椭圆 11"/>
          <p:cNvSpPr/>
          <p:nvPr/>
        </p:nvSpPr>
        <p:spPr>
          <a:xfrm>
            <a:off x="1770361" y="2761647"/>
            <a:ext cx="533400" cy="525743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3" name="椭圆 12"/>
          <p:cNvSpPr/>
          <p:nvPr/>
        </p:nvSpPr>
        <p:spPr>
          <a:xfrm>
            <a:off x="3602981" y="2826685"/>
            <a:ext cx="533400" cy="39566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4" name="椭圆 13"/>
          <p:cNvSpPr/>
          <p:nvPr/>
        </p:nvSpPr>
        <p:spPr>
          <a:xfrm>
            <a:off x="5444547" y="2757815"/>
            <a:ext cx="515511" cy="533400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12420" y="3934073"/>
            <a:ext cx="5623901" cy="1345300"/>
            <a:chOff x="6798183" y="1386026"/>
            <a:chExt cx="5623901" cy="1345300"/>
          </a:xfrm>
        </p:grpSpPr>
        <p:sp>
          <p:nvSpPr>
            <p:cNvPr id="46" name="矩形 45"/>
            <p:cNvSpPr/>
            <p:nvPr/>
          </p:nvSpPr>
          <p:spPr>
            <a:xfrm>
              <a:off x="6798184" y="2030750"/>
              <a:ext cx="5623900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77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FFFFFF"/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rgbClr val="FFFFFF"/>
                </a:solidFill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798183" y="1386026"/>
              <a:ext cx="3789780" cy="5430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77">
                <a:lnSpc>
                  <a:spcPct val="120000"/>
                </a:lnSpc>
              </a:pPr>
              <a:r>
                <a:rPr lang="en-US" altLang="zh-CN" sz="2667" b="1" dirty="0">
                  <a:solidFill>
                    <a:srgbClr val="FFFFFF"/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667" b="1" dirty="0">
                <a:solidFill>
                  <a:srgbClr val="FFFFFF"/>
                </a:solidFill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22221" y="1429690"/>
            <a:ext cx="2860751" cy="5428311"/>
            <a:chOff x="8687206" y="1429689"/>
            <a:chExt cx="2860750" cy="5428311"/>
          </a:xfrm>
        </p:grpSpPr>
        <p:sp>
          <p:nvSpPr>
            <p:cNvPr id="36" name="Freeform: Shape 69"/>
            <p:cNvSpPr/>
            <p:nvPr/>
          </p:nvSpPr>
          <p:spPr bwMode="auto">
            <a:xfrm>
              <a:off x="9121688" y="1852312"/>
              <a:ext cx="2137875" cy="4143753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innerShdw blurRad="114300">
                <a:prstClr val="black"/>
              </a:innerShdw>
            </a:effectLst>
          </p:spPr>
          <p:txBody>
            <a:bodyPr anchor="ctr"/>
            <a:lstStyle/>
            <a:p>
              <a:pPr algn="ctr" defTabSz="914377"/>
              <a:endParaRPr sz="1353" dirty="0">
                <a:solidFill>
                  <a:srgbClr val="656D78"/>
                </a:solidFill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7206" y="1429689"/>
              <a:ext cx="2860750" cy="5428311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6" name="文本框 25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9129951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33">
            <a:extLst>
              <a:ext uri="{FF2B5EF4-FFF2-40B4-BE49-F238E27FC236}">
                <a16:creationId xmlns:a16="http://schemas.microsoft.com/office/drawing/2014/main" id="{0558E834-30C8-47DC-806E-E0499D225365}"/>
              </a:ext>
            </a:extLst>
          </p:cNvPr>
          <p:cNvSpPr/>
          <p:nvPr/>
        </p:nvSpPr>
        <p:spPr>
          <a:xfrm rot="16200000">
            <a:off x="1363646" y="1739364"/>
            <a:ext cx="1325478" cy="2419351"/>
          </a:xfrm>
          <a:prstGeom prst="roundRect">
            <a:avLst>
              <a:gd name="adj" fmla="val 853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34">
            <a:extLst>
              <a:ext uri="{FF2B5EF4-FFF2-40B4-BE49-F238E27FC236}">
                <a16:creationId xmlns:a16="http://schemas.microsoft.com/office/drawing/2014/main" id="{6F8EB7E0-8D46-45CA-BB4B-45E8A2F4AAEC}"/>
              </a:ext>
            </a:extLst>
          </p:cNvPr>
          <p:cNvSpPr/>
          <p:nvPr/>
        </p:nvSpPr>
        <p:spPr>
          <a:xfrm>
            <a:off x="965934" y="1968801"/>
            <a:ext cx="2270127" cy="533400"/>
          </a:xfrm>
          <a:prstGeom prst="roundRect">
            <a:avLst>
              <a:gd name="adj" fmla="val 50000"/>
            </a:avLst>
          </a:prstGeom>
          <a:solidFill>
            <a:srgbClr val="66A2C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5A4B55-95FB-4FE2-AF80-B3AD050FFEB5}"/>
              </a:ext>
            </a:extLst>
          </p:cNvPr>
          <p:cNvSpPr txBox="1"/>
          <p:nvPr/>
        </p:nvSpPr>
        <p:spPr>
          <a:xfrm>
            <a:off x="1118726" y="2731190"/>
            <a:ext cx="1964543" cy="5213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3" name="矩形: 圆角 49">
            <a:extLst>
              <a:ext uri="{FF2B5EF4-FFF2-40B4-BE49-F238E27FC236}">
                <a16:creationId xmlns:a16="http://schemas.microsoft.com/office/drawing/2014/main" id="{BDF62A85-67A1-4485-AD67-98B6CFEE4AE4}"/>
              </a:ext>
            </a:extLst>
          </p:cNvPr>
          <p:cNvSpPr/>
          <p:nvPr/>
        </p:nvSpPr>
        <p:spPr>
          <a:xfrm rot="16200000">
            <a:off x="1363646" y="3847831"/>
            <a:ext cx="1325478" cy="2419351"/>
          </a:xfrm>
          <a:prstGeom prst="roundRect">
            <a:avLst>
              <a:gd name="adj" fmla="val 853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矩形: 圆角 50">
            <a:extLst>
              <a:ext uri="{FF2B5EF4-FFF2-40B4-BE49-F238E27FC236}">
                <a16:creationId xmlns:a16="http://schemas.microsoft.com/office/drawing/2014/main" id="{BA64CD3B-C190-495E-9125-F7A23B182BA6}"/>
              </a:ext>
            </a:extLst>
          </p:cNvPr>
          <p:cNvSpPr/>
          <p:nvPr/>
        </p:nvSpPr>
        <p:spPr>
          <a:xfrm>
            <a:off x="965934" y="4077267"/>
            <a:ext cx="2270127" cy="533400"/>
          </a:xfrm>
          <a:prstGeom prst="roundRect">
            <a:avLst>
              <a:gd name="adj" fmla="val 50000"/>
            </a:avLst>
          </a:prstGeom>
          <a:solidFill>
            <a:srgbClr val="0E457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97EEF5F-BC5B-40F8-8785-34191BC557CD}"/>
              </a:ext>
            </a:extLst>
          </p:cNvPr>
          <p:cNvSpPr txBox="1"/>
          <p:nvPr/>
        </p:nvSpPr>
        <p:spPr>
          <a:xfrm>
            <a:off x="1118726" y="4839656"/>
            <a:ext cx="1964543" cy="5213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6" name="矩形: 圆角 38">
            <a:extLst>
              <a:ext uri="{FF2B5EF4-FFF2-40B4-BE49-F238E27FC236}">
                <a16:creationId xmlns:a16="http://schemas.microsoft.com/office/drawing/2014/main" id="{036B67A2-3C8E-4771-BE96-2173355952F4}"/>
              </a:ext>
            </a:extLst>
          </p:cNvPr>
          <p:cNvSpPr/>
          <p:nvPr/>
        </p:nvSpPr>
        <p:spPr>
          <a:xfrm rot="16200000">
            <a:off x="4100264" y="1739364"/>
            <a:ext cx="1325478" cy="2419351"/>
          </a:xfrm>
          <a:prstGeom prst="roundRect">
            <a:avLst>
              <a:gd name="adj" fmla="val 853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39">
            <a:extLst>
              <a:ext uri="{FF2B5EF4-FFF2-40B4-BE49-F238E27FC236}">
                <a16:creationId xmlns:a16="http://schemas.microsoft.com/office/drawing/2014/main" id="{7094A3BD-38BB-46D1-AAF5-F900DD40764C}"/>
              </a:ext>
            </a:extLst>
          </p:cNvPr>
          <p:cNvSpPr/>
          <p:nvPr/>
        </p:nvSpPr>
        <p:spPr>
          <a:xfrm>
            <a:off x="3702551" y="1968801"/>
            <a:ext cx="2270127" cy="533400"/>
          </a:xfrm>
          <a:prstGeom prst="roundRect">
            <a:avLst>
              <a:gd name="adj" fmla="val 50000"/>
            </a:avLst>
          </a:prstGeom>
          <a:solidFill>
            <a:srgbClr val="0E457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034D52-796A-47E5-AEAF-22F256A88D15}"/>
              </a:ext>
            </a:extLst>
          </p:cNvPr>
          <p:cNvSpPr txBox="1"/>
          <p:nvPr/>
        </p:nvSpPr>
        <p:spPr>
          <a:xfrm>
            <a:off x="3855342" y="2731190"/>
            <a:ext cx="1964543" cy="5213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0" name="矩形: 圆角 54">
            <a:extLst>
              <a:ext uri="{FF2B5EF4-FFF2-40B4-BE49-F238E27FC236}">
                <a16:creationId xmlns:a16="http://schemas.microsoft.com/office/drawing/2014/main" id="{FEF561FF-E15F-44E3-96CC-CCFB048DA67B}"/>
              </a:ext>
            </a:extLst>
          </p:cNvPr>
          <p:cNvSpPr/>
          <p:nvPr/>
        </p:nvSpPr>
        <p:spPr>
          <a:xfrm rot="16200000">
            <a:off x="4100264" y="3847831"/>
            <a:ext cx="1325478" cy="2419351"/>
          </a:xfrm>
          <a:prstGeom prst="roundRect">
            <a:avLst>
              <a:gd name="adj" fmla="val 853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矩形: 圆角 55">
            <a:extLst>
              <a:ext uri="{FF2B5EF4-FFF2-40B4-BE49-F238E27FC236}">
                <a16:creationId xmlns:a16="http://schemas.microsoft.com/office/drawing/2014/main" id="{B79DD344-D38C-48E3-978E-E3345A0FE878}"/>
              </a:ext>
            </a:extLst>
          </p:cNvPr>
          <p:cNvSpPr/>
          <p:nvPr/>
        </p:nvSpPr>
        <p:spPr>
          <a:xfrm>
            <a:off x="3702551" y="4077267"/>
            <a:ext cx="2270127" cy="533400"/>
          </a:xfrm>
          <a:prstGeom prst="roundRect">
            <a:avLst>
              <a:gd name="adj" fmla="val 50000"/>
            </a:avLst>
          </a:prstGeom>
          <a:solidFill>
            <a:srgbClr val="66A2C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15413E0-1B65-4DC3-9985-22FB02786315}"/>
              </a:ext>
            </a:extLst>
          </p:cNvPr>
          <p:cNvSpPr txBox="1"/>
          <p:nvPr/>
        </p:nvSpPr>
        <p:spPr>
          <a:xfrm>
            <a:off x="3855342" y="4839656"/>
            <a:ext cx="1964543" cy="5213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17792" y="1655806"/>
            <a:ext cx="5474208" cy="4423718"/>
          </a:xfrm>
          <a:custGeom>
            <a:avLst/>
            <a:gdLst>
              <a:gd name="connsiteX0" fmla="*/ 5250440 w 5474208"/>
              <a:gd name="connsiteY0" fmla="*/ 0 h 4854576"/>
              <a:gd name="connsiteX1" fmla="*/ 27040 w 5474208"/>
              <a:gd name="connsiteY1" fmla="*/ 0 h 4854576"/>
              <a:gd name="connsiteX2" fmla="*/ 0 w 5474208"/>
              <a:gd name="connsiteY2" fmla="*/ 3036 h 4854576"/>
              <a:gd name="connsiteX3" fmla="*/ 0 w 5474208"/>
              <a:gd name="connsiteY3" fmla="*/ 4851541 h 4854576"/>
              <a:gd name="connsiteX4" fmla="*/ 27040 w 5474208"/>
              <a:gd name="connsiteY4" fmla="*/ 4854576 h 4854576"/>
              <a:gd name="connsiteX5" fmla="*/ 5250440 w 5474208"/>
              <a:gd name="connsiteY5" fmla="*/ 4854576 h 4854576"/>
              <a:gd name="connsiteX6" fmla="*/ 5474208 w 5474208"/>
              <a:gd name="connsiteY6" fmla="*/ 4605391 h 4854576"/>
              <a:gd name="connsiteX7" fmla="*/ 5474208 w 5474208"/>
              <a:gd name="connsiteY7" fmla="*/ 249185 h 4854576"/>
              <a:gd name="connsiteX8" fmla="*/ 5250440 w 5474208"/>
              <a:gd name="connsiteY8" fmla="*/ 0 h 485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4208" h="4854576">
                <a:moveTo>
                  <a:pt x="5250440" y="0"/>
                </a:moveTo>
                <a:lnTo>
                  <a:pt x="27040" y="0"/>
                </a:lnTo>
                <a:lnTo>
                  <a:pt x="0" y="3036"/>
                </a:lnTo>
                <a:lnTo>
                  <a:pt x="0" y="4851541"/>
                </a:lnTo>
                <a:lnTo>
                  <a:pt x="27040" y="4854576"/>
                </a:lnTo>
                <a:lnTo>
                  <a:pt x="5250440" y="4854576"/>
                </a:lnTo>
                <a:cubicBezTo>
                  <a:pt x="5374024" y="4854576"/>
                  <a:pt x="5474208" y="4743012"/>
                  <a:pt x="5474208" y="4605391"/>
                </a:cubicBezTo>
                <a:lnTo>
                  <a:pt x="5474208" y="249185"/>
                </a:lnTo>
                <a:cubicBezTo>
                  <a:pt x="5474208" y="111564"/>
                  <a:pt x="5374024" y="0"/>
                  <a:pt x="5250440" y="0"/>
                </a:cubicBezTo>
                <a:close/>
              </a:path>
            </a:pathLst>
          </a:custGeom>
          <a:effectLst>
            <a:outerShdw blurRad="254000" dist="38100" dir="10800000" algn="r" rotWithShape="0">
              <a:srgbClr val="1B6ED3">
                <a:alpha val="15000"/>
              </a:srgb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1190337" y="272525"/>
            <a:ext cx="4089831" cy="618693"/>
            <a:chOff x="1438135" y="699421"/>
            <a:chExt cx="4089830" cy="618693"/>
          </a:xfrm>
        </p:grpSpPr>
        <p:sp>
          <p:nvSpPr>
            <p:cNvPr id="27" name="文本框 26"/>
            <p:cNvSpPr txBox="1"/>
            <p:nvPr/>
          </p:nvSpPr>
          <p:spPr>
            <a:xfrm>
              <a:off x="1438135" y="699421"/>
              <a:ext cx="2270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9152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3">
            <a:extLst>
              <a:ext uri="{FF2B5EF4-FFF2-40B4-BE49-F238E27FC236}">
                <a16:creationId xmlns:a16="http://schemas.microsoft.com/office/drawing/2014/main" id="{E01E96B6-6BAD-4636-88EF-0881A65B7F97}"/>
              </a:ext>
            </a:extLst>
          </p:cNvPr>
          <p:cNvSpPr/>
          <p:nvPr/>
        </p:nvSpPr>
        <p:spPr>
          <a:xfrm rot="409421">
            <a:off x="1135990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rgbClr val="0E4576"/>
          </a:solidFill>
          <a:ln>
            <a:noFill/>
          </a:ln>
          <a:effectLst>
            <a:outerShdw blurRad="139700" algn="ctr" rotWithShape="0">
              <a:srgbClr val="0070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4">
            <a:extLst>
              <a:ext uri="{FF2B5EF4-FFF2-40B4-BE49-F238E27FC236}">
                <a16:creationId xmlns:a16="http://schemas.microsoft.com/office/drawing/2014/main" id="{C3DE0E70-89AB-423A-9AF8-35490C0DF5A2}"/>
              </a:ext>
            </a:extLst>
          </p:cNvPr>
          <p:cNvSpPr/>
          <p:nvPr/>
        </p:nvSpPr>
        <p:spPr>
          <a:xfrm>
            <a:off x="1128217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rgbClr val="C0D9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任意多边形: 形状 8">
            <a:extLst>
              <a:ext uri="{FF2B5EF4-FFF2-40B4-BE49-F238E27FC236}">
                <a16:creationId xmlns:a16="http://schemas.microsoft.com/office/drawing/2014/main" id="{BC814B84-6A85-4CEC-8639-BD5BBE8FA0A2}"/>
              </a:ext>
            </a:extLst>
          </p:cNvPr>
          <p:cNvSpPr/>
          <p:nvPr/>
        </p:nvSpPr>
        <p:spPr>
          <a:xfrm>
            <a:off x="1323306" y="2407787"/>
            <a:ext cx="821687" cy="821687"/>
          </a:xfrm>
          <a:custGeom>
            <a:avLst/>
            <a:gdLst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30024 w 1516722"/>
              <a:gd name="connsiteY3" fmla="*/ 1513103 h 1516722"/>
              <a:gd name="connsiteX4" fmla="*/ 758361 w 1516722"/>
              <a:gd name="connsiteY4" fmla="*/ 1516722 h 1516722"/>
              <a:gd name="connsiteX5" fmla="*/ 0 w 1516722"/>
              <a:gd name="connsiteY5" fmla="*/ 758361 h 1516722"/>
              <a:gd name="connsiteX6" fmla="*/ 758361 w 1516722"/>
              <a:gd name="connsiteY6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67855 w 1516722"/>
              <a:gd name="connsiteY3" fmla="*/ 1475574 h 1516722"/>
              <a:gd name="connsiteX4" fmla="*/ 830024 w 1516722"/>
              <a:gd name="connsiteY4" fmla="*/ 1513103 h 1516722"/>
              <a:gd name="connsiteX5" fmla="*/ 758361 w 1516722"/>
              <a:gd name="connsiteY5" fmla="*/ 1516722 h 1516722"/>
              <a:gd name="connsiteX6" fmla="*/ 0 w 1516722"/>
              <a:gd name="connsiteY6" fmla="*/ 758361 h 1516722"/>
              <a:gd name="connsiteX7" fmla="*/ 758361 w 1516722"/>
              <a:gd name="connsiteY7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722" h="1516722">
                <a:moveTo>
                  <a:pt x="758361" y="0"/>
                </a:moveTo>
                <a:cubicBezTo>
                  <a:pt x="1177192" y="0"/>
                  <a:pt x="1516722" y="339530"/>
                  <a:pt x="1516722" y="758361"/>
                </a:cubicBezTo>
                <a:cubicBezTo>
                  <a:pt x="1513544" y="781045"/>
                  <a:pt x="1519892" y="801825"/>
                  <a:pt x="1507189" y="826414"/>
                </a:cubicBezTo>
                <a:cubicBezTo>
                  <a:pt x="1494486" y="851003"/>
                  <a:pt x="1484615" y="859561"/>
                  <a:pt x="1472375" y="871054"/>
                </a:cubicBezTo>
                <a:lnTo>
                  <a:pt x="867855" y="1475574"/>
                </a:lnTo>
                <a:cubicBezTo>
                  <a:pt x="852070" y="1486814"/>
                  <a:pt x="838189" y="1498053"/>
                  <a:pt x="820499" y="1509293"/>
                </a:cubicBezTo>
                <a:cubicBezTo>
                  <a:pt x="802809" y="1520533"/>
                  <a:pt x="779074" y="1514246"/>
                  <a:pt x="758361" y="1516722"/>
                </a:cubicBezTo>
                <a:cubicBezTo>
                  <a:pt x="339530" y="1516722"/>
                  <a:pt x="0" y="1177192"/>
                  <a:pt x="0" y="758361"/>
                </a:cubicBezTo>
                <a:cubicBezTo>
                  <a:pt x="0" y="339530"/>
                  <a:pt x="339530" y="0"/>
                  <a:pt x="758361" y="0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任意多边形: 形状 9">
            <a:extLst>
              <a:ext uri="{FF2B5EF4-FFF2-40B4-BE49-F238E27FC236}">
                <a16:creationId xmlns:a16="http://schemas.microsoft.com/office/drawing/2014/main" id="{67C6EC43-66BE-4273-BC91-73F9376F045E}"/>
              </a:ext>
            </a:extLst>
          </p:cNvPr>
          <p:cNvSpPr/>
          <p:nvPr/>
        </p:nvSpPr>
        <p:spPr>
          <a:xfrm rot="21596683">
            <a:off x="1766831" y="2860579"/>
            <a:ext cx="366061" cy="366061"/>
          </a:xfrm>
          <a:custGeom>
            <a:avLst/>
            <a:gdLst>
              <a:gd name="connsiteX0" fmla="*/ 1849679 w 1849679"/>
              <a:gd name="connsiteY0" fmla="*/ 0 h 1849680"/>
              <a:gd name="connsiteX1" fmla="*/ 1754378 w 1849679"/>
              <a:gd name="connsiteY1" fmla="*/ 122199 h 1849680"/>
              <a:gd name="connsiteX2" fmla="*/ 1277426 w 1849679"/>
              <a:gd name="connsiteY2" fmla="*/ 599152 h 1849680"/>
              <a:gd name="connsiteX3" fmla="*/ 1277426 w 1849679"/>
              <a:gd name="connsiteY3" fmla="*/ 599153 h 1849680"/>
              <a:gd name="connsiteX4" fmla="*/ 122199 w 1849679"/>
              <a:gd name="connsiteY4" fmla="*/ 1754378 h 1849680"/>
              <a:gd name="connsiteX5" fmla="*/ 0 w 1849679"/>
              <a:gd name="connsiteY5" fmla="*/ 1849680 h 1849680"/>
              <a:gd name="connsiteX6" fmla="*/ 206599 w 1849679"/>
              <a:gd name="connsiteY6" fmla="*/ 1408604 h 1849680"/>
              <a:gd name="connsiteX7" fmla="*/ 221276 w 1849679"/>
              <a:gd name="connsiteY7" fmla="*/ 971061 h 1849680"/>
              <a:gd name="connsiteX8" fmla="*/ 233586 w 1849679"/>
              <a:gd name="connsiteY8" fmla="*/ 911860 h 1849680"/>
              <a:gd name="connsiteX9" fmla="*/ 232380 w 1849679"/>
              <a:gd name="connsiteY9" fmla="*/ 910654 h 1849680"/>
              <a:gd name="connsiteX10" fmla="*/ 241230 w 1849679"/>
              <a:gd name="connsiteY10" fmla="*/ 875098 h 1849680"/>
              <a:gd name="connsiteX11" fmla="*/ 249154 w 1849679"/>
              <a:gd name="connsiteY11" fmla="*/ 836988 h 1849680"/>
              <a:gd name="connsiteX12" fmla="*/ 254069 w 1849679"/>
              <a:gd name="connsiteY12" fmla="*/ 823513 h 1849680"/>
              <a:gd name="connsiteX13" fmla="*/ 265106 w 1849679"/>
              <a:gd name="connsiteY13" fmla="*/ 779166 h 1849680"/>
              <a:gd name="connsiteX14" fmla="*/ 436763 w 1849679"/>
              <a:gd name="connsiteY14" fmla="*/ 488078 h 1849680"/>
              <a:gd name="connsiteX15" fmla="*/ 463106 w 1849679"/>
              <a:gd name="connsiteY15" fmla="*/ 463091 h 1849680"/>
              <a:gd name="connsiteX16" fmla="*/ 488078 w 1849679"/>
              <a:gd name="connsiteY16" fmla="*/ 436764 h 1849680"/>
              <a:gd name="connsiteX17" fmla="*/ 779166 w 1849679"/>
              <a:gd name="connsiteY17" fmla="*/ 265106 h 1849680"/>
              <a:gd name="connsiteX18" fmla="*/ 823507 w 1849679"/>
              <a:gd name="connsiteY18" fmla="*/ 254071 h 1849680"/>
              <a:gd name="connsiteX19" fmla="*/ 836987 w 1849679"/>
              <a:gd name="connsiteY19" fmla="*/ 249154 h 1849680"/>
              <a:gd name="connsiteX20" fmla="*/ 875114 w 1849679"/>
              <a:gd name="connsiteY20" fmla="*/ 241226 h 1849680"/>
              <a:gd name="connsiteX21" fmla="*/ 910654 w 1849679"/>
              <a:gd name="connsiteY21" fmla="*/ 232381 h 1849680"/>
              <a:gd name="connsiteX22" fmla="*/ 911859 w 1849679"/>
              <a:gd name="connsiteY22" fmla="*/ 233586 h 1849680"/>
              <a:gd name="connsiteX23" fmla="*/ 971060 w 1849679"/>
              <a:gd name="connsiteY23" fmla="*/ 221276 h 1849680"/>
              <a:gd name="connsiteX24" fmla="*/ 1408603 w 1849679"/>
              <a:gd name="connsiteY24" fmla="*/ 206599 h 1849680"/>
              <a:gd name="connsiteX25" fmla="*/ 1849679 w 1849679"/>
              <a:gd name="connsiteY25" fmla="*/ 0 h 18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9679" h="1849680">
                <a:moveTo>
                  <a:pt x="1849679" y="0"/>
                </a:moveTo>
                <a:cubicBezTo>
                  <a:pt x="1804744" y="67311"/>
                  <a:pt x="1787884" y="90738"/>
                  <a:pt x="1754378" y="122199"/>
                </a:cubicBezTo>
                <a:lnTo>
                  <a:pt x="1277426" y="599152"/>
                </a:lnTo>
                <a:lnTo>
                  <a:pt x="1277426" y="599153"/>
                </a:lnTo>
                <a:lnTo>
                  <a:pt x="122199" y="1754378"/>
                </a:lnTo>
                <a:cubicBezTo>
                  <a:pt x="90738" y="1787885"/>
                  <a:pt x="67311" y="1804745"/>
                  <a:pt x="0" y="1849680"/>
                </a:cubicBezTo>
                <a:cubicBezTo>
                  <a:pt x="104236" y="1719660"/>
                  <a:pt x="194467" y="1613607"/>
                  <a:pt x="206599" y="1408604"/>
                </a:cubicBezTo>
                <a:cubicBezTo>
                  <a:pt x="212666" y="1306102"/>
                  <a:pt x="195961" y="1146644"/>
                  <a:pt x="221276" y="971061"/>
                </a:cubicBezTo>
                <a:lnTo>
                  <a:pt x="233586" y="911860"/>
                </a:lnTo>
                <a:lnTo>
                  <a:pt x="232380" y="910654"/>
                </a:lnTo>
                <a:lnTo>
                  <a:pt x="241230" y="875098"/>
                </a:lnTo>
                <a:lnTo>
                  <a:pt x="249154" y="836988"/>
                </a:lnTo>
                <a:lnTo>
                  <a:pt x="254069" y="823513"/>
                </a:lnTo>
                <a:lnTo>
                  <a:pt x="265106" y="779166"/>
                </a:lnTo>
                <a:cubicBezTo>
                  <a:pt x="299827" y="674961"/>
                  <a:pt x="353261" y="575153"/>
                  <a:pt x="436763" y="488078"/>
                </a:cubicBezTo>
                <a:lnTo>
                  <a:pt x="463106" y="463091"/>
                </a:lnTo>
                <a:lnTo>
                  <a:pt x="488078" y="436764"/>
                </a:lnTo>
                <a:cubicBezTo>
                  <a:pt x="575153" y="353262"/>
                  <a:pt x="674961" y="299827"/>
                  <a:pt x="779166" y="265106"/>
                </a:cubicBezTo>
                <a:lnTo>
                  <a:pt x="823507" y="254071"/>
                </a:lnTo>
                <a:lnTo>
                  <a:pt x="836987" y="249154"/>
                </a:lnTo>
                <a:lnTo>
                  <a:pt x="875114" y="241226"/>
                </a:lnTo>
                <a:lnTo>
                  <a:pt x="910654" y="232381"/>
                </a:lnTo>
                <a:lnTo>
                  <a:pt x="911859" y="233586"/>
                </a:lnTo>
                <a:lnTo>
                  <a:pt x="971060" y="221276"/>
                </a:lnTo>
                <a:cubicBezTo>
                  <a:pt x="1146643" y="195960"/>
                  <a:pt x="1306101" y="212666"/>
                  <a:pt x="1408603" y="206599"/>
                </a:cubicBezTo>
                <a:cubicBezTo>
                  <a:pt x="1613606" y="194467"/>
                  <a:pt x="1719659" y="104236"/>
                  <a:pt x="1849679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85000"/>
                </a:schemeClr>
              </a:gs>
              <a:gs pos="35000">
                <a:schemeClr val="bg1"/>
              </a:gs>
              <a:gs pos="18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10F192-1669-436C-B21A-EB77412FE0B4}"/>
              </a:ext>
            </a:extLst>
          </p:cNvPr>
          <p:cNvSpPr txBox="1"/>
          <p:nvPr/>
        </p:nvSpPr>
        <p:spPr>
          <a:xfrm>
            <a:off x="1532654" y="2609008"/>
            <a:ext cx="3590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C9FB2E-F6A0-4972-810E-53FC1F000272}"/>
              </a:ext>
            </a:extLst>
          </p:cNvPr>
          <p:cNvSpPr txBox="1"/>
          <p:nvPr/>
        </p:nvSpPr>
        <p:spPr>
          <a:xfrm>
            <a:off x="1291476" y="354746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1E5E52F-B7DB-4A05-B50C-04E3612E697D}"/>
              </a:ext>
            </a:extLst>
          </p:cNvPr>
          <p:cNvSpPr txBox="1"/>
          <p:nvPr/>
        </p:nvSpPr>
        <p:spPr>
          <a:xfrm>
            <a:off x="2233105" y="2707668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736A29A-71B9-4743-BD60-4583DE8878D9}"/>
              </a:ext>
            </a:extLst>
          </p:cNvPr>
          <p:cNvSpPr txBox="1"/>
          <p:nvPr/>
        </p:nvSpPr>
        <p:spPr>
          <a:xfrm>
            <a:off x="1291476" y="459902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矩形: 圆角 14">
            <a:extLst>
              <a:ext uri="{FF2B5EF4-FFF2-40B4-BE49-F238E27FC236}">
                <a16:creationId xmlns:a16="http://schemas.microsoft.com/office/drawing/2014/main" id="{F6DE13B0-4287-4FAF-B07E-87E10B3EAD95}"/>
              </a:ext>
            </a:extLst>
          </p:cNvPr>
          <p:cNvSpPr/>
          <p:nvPr/>
        </p:nvSpPr>
        <p:spPr>
          <a:xfrm rot="409421">
            <a:off x="4794961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rgbClr val="66A2C6"/>
          </a:solidFill>
          <a:ln>
            <a:noFill/>
          </a:ln>
          <a:effectLst>
            <a:outerShdw blurRad="139700" algn="ctr" rotWithShape="0">
              <a:srgbClr val="0070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15">
            <a:extLst>
              <a:ext uri="{FF2B5EF4-FFF2-40B4-BE49-F238E27FC236}">
                <a16:creationId xmlns:a16="http://schemas.microsoft.com/office/drawing/2014/main" id="{30967FE0-77C0-4BF1-860D-54D0C8E2C3C9}"/>
              </a:ext>
            </a:extLst>
          </p:cNvPr>
          <p:cNvSpPr/>
          <p:nvPr/>
        </p:nvSpPr>
        <p:spPr>
          <a:xfrm>
            <a:off x="4794961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rgbClr val="C0D9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任意多边形: 形状 19">
            <a:extLst>
              <a:ext uri="{FF2B5EF4-FFF2-40B4-BE49-F238E27FC236}">
                <a16:creationId xmlns:a16="http://schemas.microsoft.com/office/drawing/2014/main" id="{75DB81B1-3554-4D7F-9C6F-4F738AC3CFE0}"/>
              </a:ext>
            </a:extLst>
          </p:cNvPr>
          <p:cNvSpPr/>
          <p:nvPr/>
        </p:nvSpPr>
        <p:spPr>
          <a:xfrm>
            <a:off x="4982278" y="2407787"/>
            <a:ext cx="821687" cy="821687"/>
          </a:xfrm>
          <a:custGeom>
            <a:avLst/>
            <a:gdLst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30024 w 1516722"/>
              <a:gd name="connsiteY3" fmla="*/ 1513103 h 1516722"/>
              <a:gd name="connsiteX4" fmla="*/ 758361 w 1516722"/>
              <a:gd name="connsiteY4" fmla="*/ 1516722 h 1516722"/>
              <a:gd name="connsiteX5" fmla="*/ 0 w 1516722"/>
              <a:gd name="connsiteY5" fmla="*/ 758361 h 1516722"/>
              <a:gd name="connsiteX6" fmla="*/ 758361 w 1516722"/>
              <a:gd name="connsiteY6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67855 w 1516722"/>
              <a:gd name="connsiteY3" fmla="*/ 1475574 h 1516722"/>
              <a:gd name="connsiteX4" fmla="*/ 830024 w 1516722"/>
              <a:gd name="connsiteY4" fmla="*/ 1513103 h 1516722"/>
              <a:gd name="connsiteX5" fmla="*/ 758361 w 1516722"/>
              <a:gd name="connsiteY5" fmla="*/ 1516722 h 1516722"/>
              <a:gd name="connsiteX6" fmla="*/ 0 w 1516722"/>
              <a:gd name="connsiteY6" fmla="*/ 758361 h 1516722"/>
              <a:gd name="connsiteX7" fmla="*/ 758361 w 1516722"/>
              <a:gd name="connsiteY7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722" h="1516722">
                <a:moveTo>
                  <a:pt x="758361" y="0"/>
                </a:moveTo>
                <a:cubicBezTo>
                  <a:pt x="1177192" y="0"/>
                  <a:pt x="1516722" y="339530"/>
                  <a:pt x="1516722" y="758361"/>
                </a:cubicBezTo>
                <a:cubicBezTo>
                  <a:pt x="1513544" y="781045"/>
                  <a:pt x="1519892" y="801825"/>
                  <a:pt x="1507189" y="826414"/>
                </a:cubicBezTo>
                <a:cubicBezTo>
                  <a:pt x="1494486" y="851003"/>
                  <a:pt x="1484615" y="859561"/>
                  <a:pt x="1472375" y="871054"/>
                </a:cubicBezTo>
                <a:lnTo>
                  <a:pt x="867855" y="1475574"/>
                </a:lnTo>
                <a:cubicBezTo>
                  <a:pt x="852070" y="1486814"/>
                  <a:pt x="838189" y="1498053"/>
                  <a:pt x="820499" y="1509293"/>
                </a:cubicBezTo>
                <a:cubicBezTo>
                  <a:pt x="802809" y="1520533"/>
                  <a:pt x="779074" y="1514246"/>
                  <a:pt x="758361" y="1516722"/>
                </a:cubicBezTo>
                <a:cubicBezTo>
                  <a:pt x="339530" y="1516722"/>
                  <a:pt x="0" y="1177192"/>
                  <a:pt x="0" y="758361"/>
                </a:cubicBezTo>
                <a:cubicBezTo>
                  <a:pt x="0" y="339530"/>
                  <a:pt x="339530" y="0"/>
                  <a:pt x="758361" y="0"/>
                </a:cubicBezTo>
                <a:close/>
              </a:path>
            </a:pathLst>
          </a:custGeom>
          <a:solidFill>
            <a:srgbClr val="66A2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任意多边形: 形状 20">
            <a:extLst>
              <a:ext uri="{FF2B5EF4-FFF2-40B4-BE49-F238E27FC236}">
                <a16:creationId xmlns:a16="http://schemas.microsoft.com/office/drawing/2014/main" id="{6A205C78-87B4-4393-9F07-FEB1655A560F}"/>
              </a:ext>
            </a:extLst>
          </p:cNvPr>
          <p:cNvSpPr/>
          <p:nvPr/>
        </p:nvSpPr>
        <p:spPr>
          <a:xfrm rot="21596683">
            <a:off x="5433575" y="2860579"/>
            <a:ext cx="366061" cy="366061"/>
          </a:xfrm>
          <a:custGeom>
            <a:avLst/>
            <a:gdLst>
              <a:gd name="connsiteX0" fmla="*/ 1849679 w 1849679"/>
              <a:gd name="connsiteY0" fmla="*/ 0 h 1849680"/>
              <a:gd name="connsiteX1" fmla="*/ 1754378 w 1849679"/>
              <a:gd name="connsiteY1" fmla="*/ 122199 h 1849680"/>
              <a:gd name="connsiteX2" fmla="*/ 1277426 w 1849679"/>
              <a:gd name="connsiteY2" fmla="*/ 599152 h 1849680"/>
              <a:gd name="connsiteX3" fmla="*/ 1277426 w 1849679"/>
              <a:gd name="connsiteY3" fmla="*/ 599153 h 1849680"/>
              <a:gd name="connsiteX4" fmla="*/ 122199 w 1849679"/>
              <a:gd name="connsiteY4" fmla="*/ 1754378 h 1849680"/>
              <a:gd name="connsiteX5" fmla="*/ 0 w 1849679"/>
              <a:gd name="connsiteY5" fmla="*/ 1849680 h 1849680"/>
              <a:gd name="connsiteX6" fmla="*/ 206599 w 1849679"/>
              <a:gd name="connsiteY6" fmla="*/ 1408604 h 1849680"/>
              <a:gd name="connsiteX7" fmla="*/ 221276 w 1849679"/>
              <a:gd name="connsiteY7" fmla="*/ 971061 h 1849680"/>
              <a:gd name="connsiteX8" fmla="*/ 233586 w 1849679"/>
              <a:gd name="connsiteY8" fmla="*/ 911860 h 1849680"/>
              <a:gd name="connsiteX9" fmla="*/ 232380 w 1849679"/>
              <a:gd name="connsiteY9" fmla="*/ 910654 h 1849680"/>
              <a:gd name="connsiteX10" fmla="*/ 241230 w 1849679"/>
              <a:gd name="connsiteY10" fmla="*/ 875098 h 1849680"/>
              <a:gd name="connsiteX11" fmla="*/ 249154 w 1849679"/>
              <a:gd name="connsiteY11" fmla="*/ 836988 h 1849680"/>
              <a:gd name="connsiteX12" fmla="*/ 254069 w 1849679"/>
              <a:gd name="connsiteY12" fmla="*/ 823513 h 1849680"/>
              <a:gd name="connsiteX13" fmla="*/ 265106 w 1849679"/>
              <a:gd name="connsiteY13" fmla="*/ 779166 h 1849680"/>
              <a:gd name="connsiteX14" fmla="*/ 436763 w 1849679"/>
              <a:gd name="connsiteY14" fmla="*/ 488078 h 1849680"/>
              <a:gd name="connsiteX15" fmla="*/ 463106 w 1849679"/>
              <a:gd name="connsiteY15" fmla="*/ 463091 h 1849680"/>
              <a:gd name="connsiteX16" fmla="*/ 488078 w 1849679"/>
              <a:gd name="connsiteY16" fmla="*/ 436764 h 1849680"/>
              <a:gd name="connsiteX17" fmla="*/ 779166 w 1849679"/>
              <a:gd name="connsiteY17" fmla="*/ 265106 h 1849680"/>
              <a:gd name="connsiteX18" fmla="*/ 823507 w 1849679"/>
              <a:gd name="connsiteY18" fmla="*/ 254071 h 1849680"/>
              <a:gd name="connsiteX19" fmla="*/ 836987 w 1849679"/>
              <a:gd name="connsiteY19" fmla="*/ 249154 h 1849680"/>
              <a:gd name="connsiteX20" fmla="*/ 875114 w 1849679"/>
              <a:gd name="connsiteY20" fmla="*/ 241226 h 1849680"/>
              <a:gd name="connsiteX21" fmla="*/ 910654 w 1849679"/>
              <a:gd name="connsiteY21" fmla="*/ 232381 h 1849680"/>
              <a:gd name="connsiteX22" fmla="*/ 911859 w 1849679"/>
              <a:gd name="connsiteY22" fmla="*/ 233586 h 1849680"/>
              <a:gd name="connsiteX23" fmla="*/ 971060 w 1849679"/>
              <a:gd name="connsiteY23" fmla="*/ 221276 h 1849680"/>
              <a:gd name="connsiteX24" fmla="*/ 1408603 w 1849679"/>
              <a:gd name="connsiteY24" fmla="*/ 206599 h 1849680"/>
              <a:gd name="connsiteX25" fmla="*/ 1849679 w 1849679"/>
              <a:gd name="connsiteY25" fmla="*/ 0 h 18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9679" h="1849680">
                <a:moveTo>
                  <a:pt x="1849679" y="0"/>
                </a:moveTo>
                <a:cubicBezTo>
                  <a:pt x="1804744" y="67311"/>
                  <a:pt x="1787884" y="90738"/>
                  <a:pt x="1754378" y="122199"/>
                </a:cubicBezTo>
                <a:lnTo>
                  <a:pt x="1277426" y="599152"/>
                </a:lnTo>
                <a:lnTo>
                  <a:pt x="1277426" y="599153"/>
                </a:lnTo>
                <a:lnTo>
                  <a:pt x="122199" y="1754378"/>
                </a:lnTo>
                <a:cubicBezTo>
                  <a:pt x="90738" y="1787885"/>
                  <a:pt x="67311" y="1804745"/>
                  <a:pt x="0" y="1849680"/>
                </a:cubicBezTo>
                <a:cubicBezTo>
                  <a:pt x="104236" y="1719660"/>
                  <a:pt x="194467" y="1613607"/>
                  <a:pt x="206599" y="1408604"/>
                </a:cubicBezTo>
                <a:cubicBezTo>
                  <a:pt x="212666" y="1306102"/>
                  <a:pt x="195961" y="1146644"/>
                  <a:pt x="221276" y="971061"/>
                </a:cubicBezTo>
                <a:lnTo>
                  <a:pt x="233586" y="911860"/>
                </a:lnTo>
                <a:lnTo>
                  <a:pt x="232380" y="910654"/>
                </a:lnTo>
                <a:lnTo>
                  <a:pt x="241230" y="875098"/>
                </a:lnTo>
                <a:lnTo>
                  <a:pt x="249154" y="836988"/>
                </a:lnTo>
                <a:lnTo>
                  <a:pt x="254069" y="823513"/>
                </a:lnTo>
                <a:lnTo>
                  <a:pt x="265106" y="779166"/>
                </a:lnTo>
                <a:cubicBezTo>
                  <a:pt x="299827" y="674961"/>
                  <a:pt x="353261" y="575153"/>
                  <a:pt x="436763" y="488078"/>
                </a:cubicBezTo>
                <a:lnTo>
                  <a:pt x="463106" y="463091"/>
                </a:lnTo>
                <a:lnTo>
                  <a:pt x="488078" y="436764"/>
                </a:lnTo>
                <a:cubicBezTo>
                  <a:pt x="575153" y="353262"/>
                  <a:pt x="674961" y="299827"/>
                  <a:pt x="779166" y="265106"/>
                </a:cubicBezTo>
                <a:lnTo>
                  <a:pt x="823507" y="254071"/>
                </a:lnTo>
                <a:lnTo>
                  <a:pt x="836987" y="249154"/>
                </a:lnTo>
                <a:lnTo>
                  <a:pt x="875114" y="241226"/>
                </a:lnTo>
                <a:lnTo>
                  <a:pt x="910654" y="232381"/>
                </a:lnTo>
                <a:lnTo>
                  <a:pt x="911859" y="233586"/>
                </a:lnTo>
                <a:lnTo>
                  <a:pt x="971060" y="221276"/>
                </a:lnTo>
                <a:cubicBezTo>
                  <a:pt x="1146643" y="195960"/>
                  <a:pt x="1306101" y="212666"/>
                  <a:pt x="1408603" y="206599"/>
                </a:cubicBezTo>
                <a:cubicBezTo>
                  <a:pt x="1613606" y="194467"/>
                  <a:pt x="1719659" y="104236"/>
                  <a:pt x="1849679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85000"/>
                </a:schemeClr>
              </a:gs>
              <a:gs pos="35000">
                <a:schemeClr val="bg1"/>
              </a:gs>
              <a:gs pos="18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8415B15-24F3-4413-A0D2-290F2107F2DE}"/>
              </a:ext>
            </a:extLst>
          </p:cNvPr>
          <p:cNvSpPr txBox="1"/>
          <p:nvPr/>
        </p:nvSpPr>
        <p:spPr>
          <a:xfrm>
            <a:off x="5199398" y="2609008"/>
            <a:ext cx="3590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9DFDCC-51E5-4BF3-8DC3-D0948E94CE4A}"/>
              </a:ext>
            </a:extLst>
          </p:cNvPr>
          <p:cNvSpPr txBox="1"/>
          <p:nvPr/>
        </p:nvSpPr>
        <p:spPr>
          <a:xfrm>
            <a:off x="5899849" y="2707668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: 圆角 25">
            <a:extLst>
              <a:ext uri="{FF2B5EF4-FFF2-40B4-BE49-F238E27FC236}">
                <a16:creationId xmlns:a16="http://schemas.microsoft.com/office/drawing/2014/main" id="{F44362CA-2724-427D-B185-9A19EF3D067C}"/>
              </a:ext>
            </a:extLst>
          </p:cNvPr>
          <p:cNvSpPr/>
          <p:nvPr/>
        </p:nvSpPr>
        <p:spPr>
          <a:xfrm rot="409421">
            <a:off x="8461705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rgbClr val="0E4576"/>
          </a:solidFill>
          <a:ln>
            <a:noFill/>
          </a:ln>
          <a:effectLst>
            <a:outerShdw blurRad="139700" algn="ctr" rotWithShape="0">
              <a:srgbClr val="0070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矩形: 圆角 26">
            <a:extLst>
              <a:ext uri="{FF2B5EF4-FFF2-40B4-BE49-F238E27FC236}">
                <a16:creationId xmlns:a16="http://schemas.microsoft.com/office/drawing/2014/main" id="{B4DFAA11-2048-4053-9489-F17597FEA27B}"/>
              </a:ext>
            </a:extLst>
          </p:cNvPr>
          <p:cNvSpPr/>
          <p:nvPr/>
        </p:nvSpPr>
        <p:spPr>
          <a:xfrm>
            <a:off x="8461705" y="2137018"/>
            <a:ext cx="2602081" cy="3742944"/>
          </a:xfrm>
          <a:prstGeom prst="roundRect">
            <a:avLst>
              <a:gd name="adj" fmla="val 8509"/>
            </a:avLst>
          </a:prstGeom>
          <a:solidFill>
            <a:schemeClr val="bg1"/>
          </a:solidFill>
          <a:ln>
            <a:noFill/>
          </a:ln>
          <a:effectLst>
            <a:outerShdw blurRad="139700" algn="ctr" rotWithShape="0">
              <a:srgbClr val="C0D9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任意多边形: 形状 30">
            <a:extLst>
              <a:ext uri="{FF2B5EF4-FFF2-40B4-BE49-F238E27FC236}">
                <a16:creationId xmlns:a16="http://schemas.microsoft.com/office/drawing/2014/main" id="{0951ECD5-E07B-4B79-8A59-45B376C6E403}"/>
              </a:ext>
            </a:extLst>
          </p:cNvPr>
          <p:cNvSpPr/>
          <p:nvPr/>
        </p:nvSpPr>
        <p:spPr>
          <a:xfrm>
            <a:off x="8649022" y="2407787"/>
            <a:ext cx="821687" cy="821687"/>
          </a:xfrm>
          <a:custGeom>
            <a:avLst/>
            <a:gdLst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30024 w 1516722"/>
              <a:gd name="connsiteY3" fmla="*/ 1513103 h 1516722"/>
              <a:gd name="connsiteX4" fmla="*/ 758361 w 1516722"/>
              <a:gd name="connsiteY4" fmla="*/ 1516722 h 1516722"/>
              <a:gd name="connsiteX5" fmla="*/ 0 w 1516722"/>
              <a:gd name="connsiteY5" fmla="*/ 758361 h 1516722"/>
              <a:gd name="connsiteX6" fmla="*/ 758361 w 1516722"/>
              <a:gd name="connsiteY6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867855 w 1516722"/>
              <a:gd name="connsiteY3" fmla="*/ 1475574 h 1516722"/>
              <a:gd name="connsiteX4" fmla="*/ 830024 w 1516722"/>
              <a:gd name="connsiteY4" fmla="*/ 1513103 h 1516722"/>
              <a:gd name="connsiteX5" fmla="*/ 758361 w 1516722"/>
              <a:gd name="connsiteY5" fmla="*/ 1516722 h 1516722"/>
              <a:gd name="connsiteX6" fmla="*/ 0 w 1516722"/>
              <a:gd name="connsiteY6" fmla="*/ 758361 h 1516722"/>
              <a:gd name="connsiteX7" fmla="*/ 758361 w 1516722"/>
              <a:gd name="connsiteY7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9094 w 1516722"/>
              <a:gd name="connsiteY2" fmla="*/ 83403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30024 w 1516722"/>
              <a:gd name="connsiteY5" fmla="*/ 151310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  <a:gd name="connsiteX0" fmla="*/ 758361 w 1516722"/>
              <a:gd name="connsiteY0" fmla="*/ 0 h 1516722"/>
              <a:gd name="connsiteX1" fmla="*/ 1516722 w 1516722"/>
              <a:gd name="connsiteY1" fmla="*/ 758361 h 1516722"/>
              <a:gd name="connsiteX2" fmla="*/ 1507189 w 1516722"/>
              <a:gd name="connsiteY2" fmla="*/ 826414 h 1516722"/>
              <a:gd name="connsiteX3" fmla="*/ 1472375 w 1516722"/>
              <a:gd name="connsiteY3" fmla="*/ 871054 h 1516722"/>
              <a:gd name="connsiteX4" fmla="*/ 867855 w 1516722"/>
              <a:gd name="connsiteY4" fmla="*/ 1475574 h 1516722"/>
              <a:gd name="connsiteX5" fmla="*/ 820499 w 1516722"/>
              <a:gd name="connsiteY5" fmla="*/ 1509293 h 1516722"/>
              <a:gd name="connsiteX6" fmla="*/ 758361 w 1516722"/>
              <a:gd name="connsiteY6" fmla="*/ 1516722 h 1516722"/>
              <a:gd name="connsiteX7" fmla="*/ 0 w 1516722"/>
              <a:gd name="connsiteY7" fmla="*/ 758361 h 1516722"/>
              <a:gd name="connsiteX8" fmla="*/ 758361 w 1516722"/>
              <a:gd name="connsiteY8" fmla="*/ 0 h 151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6722" h="1516722">
                <a:moveTo>
                  <a:pt x="758361" y="0"/>
                </a:moveTo>
                <a:cubicBezTo>
                  <a:pt x="1177192" y="0"/>
                  <a:pt x="1516722" y="339530"/>
                  <a:pt x="1516722" y="758361"/>
                </a:cubicBezTo>
                <a:cubicBezTo>
                  <a:pt x="1513544" y="781045"/>
                  <a:pt x="1519892" y="801825"/>
                  <a:pt x="1507189" y="826414"/>
                </a:cubicBezTo>
                <a:cubicBezTo>
                  <a:pt x="1494486" y="851003"/>
                  <a:pt x="1484615" y="859561"/>
                  <a:pt x="1472375" y="871054"/>
                </a:cubicBezTo>
                <a:lnTo>
                  <a:pt x="867855" y="1475574"/>
                </a:lnTo>
                <a:cubicBezTo>
                  <a:pt x="852070" y="1486814"/>
                  <a:pt x="838189" y="1498053"/>
                  <a:pt x="820499" y="1509293"/>
                </a:cubicBezTo>
                <a:cubicBezTo>
                  <a:pt x="802809" y="1520533"/>
                  <a:pt x="779074" y="1514246"/>
                  <a:pt x="758361" y="1516722"/>
                </a:cubicBezTo>
                <a:cubicBezTo>
                  <a:pt x="339530" y="1516722"/>
                  <a:pt x="0" y="1177192"/>
                  <a:pt x="0" y="758361"/>
                </a:cubicBezTo>
                <a:cubicBezTo>
                  <a:pt x="0" y="339530"/>
                  <a:pt x="339530" y="0"/>
                  <a:pt x="758361" y="0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任意多边形: 形状 31">
            <a:extLst>
              <a:ext uri="{FF2B5EF4-FFF2-40B4-BE49-F238E27FC236}">
                <a16:creationId xmlns:a16="http://schemas.microsoft.com/office/drawing/2014/main" id="{FE2E8471-BA35-4099-BA13-50BAC2390553}"/>
              </a:ext>
            </a:extLst>
          </p:cNvPr>
          <p:cNvSpPr/>
          <p:nvPr/>
        </p:nvSpPr>
        <p:spPr>
          <a:xfrm rot="21596683">
            <a:off x="9100319" y="2860579"/>
            <a:ext cx="366061" cy="366061"/>
          </a:xfrm>
          <a:custGeom>
            <a:avLst/>
            <a:gdLst>
              <a:gd name="connsiteX0" fmla="*/ 1849679 w 1849679"/>
              <a:gd name="connsiteY0" fmla="*/ 0 h 1849680"/>
              <a:gd name="connsiteX1" fmla="*/ 1754378 w 1849679"/>
              <a:gd name="connsiteY1" fmla="*/ 122199 h 1849680"/>
              <a:gd name="connsiteX2" fmla="*/ 1277426 w 1849679"/>
              <a:gd name="connsiteY2" fmla="*/ 599152 h 1849680"/>
              <a:gd name="connsiteX3" fmla="*/ 1277426 w 1849679"/>
              <a:gd name="connsiteY3" fmla="*/ 599153 h 1849680"/>
              <a:gd name="connsiteX4" fmla="*/ 122199 w 1849679"/>
              <a:gd name="connsiteY4" fmla="*/ 1754378 h 1849680"/>
              <a:gd name="connsiteX5" fmla="*/ 0 w 1849679"/>
              <a:gd name="connsiteY5" fmla="*/ 1849680 h 1849680"/>
              <a:gd name="connsiteX6" fmla="*/ 206599 w 1849679"/>
              <a:gd name="connsiteY6" fmla="*/ 1408604 h 1849680"/>
              <a:gd name="connsiteX7" fmla="*/ 221276 w 1849679"/>
              <a:gd name="connsiteY7" fmla="*/ 971061 h 1849680"/>
              <a:gd name="connsiteX8" fmla="*/ 233586 w 1849679"/>
              <a:gd name="connsiteY8" fmla="*/ 911860 h 1849680"/>
              <a:gd name="connsiteX9" fmla="*/ 232380 w 1849679"/>
              <a:gd name="connsiteY9" fmla="*/ 910654 h 1849680"/>
              <a:gd name="connsiteX10" fmla="*/ 241230 w 1849679"/>
              <a:gd name="connsiteY10" fmla="*/ 875098 h 1849680"/>
              <a:gd name="connsiteX11" fmla="*/ 249154 w 1849679"/>
              <a:gd name="connsiteY11" fmla="*/ 836988 h 1849680"/>
              <a:gd name="connsiteX12" fmla="*/ 254069 w 1849679"/>
              <a:gd name="connsiteY12" fmla="*/ 823513 h 1849680"/>
              <a:gd name="connsiteX13" fmla="*/ 265106 w 1849679"/>
              <a:gd name="connsiteY13" fmla="*/ 779166 h 1849680"/>
              <a:gd name="connsiteX14" fmla="*/ 436763 w 1849679"/>
              <a:gd name="connsiteY14" fmla="*/ 488078 h 1849680"/>
              <a:gd name="connsiteX15" fmla="*/ 463106 w 1849679"/>
              <a:gd name="connsiteY15" fmla="*/ 463091 h 1849680"/>
              <a:gd name="connsiteX16" fmla="*/ 488078 w 1849679"/>
              <a:gd name="connsiteY16" fmla="*/ 436764 h 1849680"/>
              <a:gd name="connsiteX17" fmla="*/ 779166 w 1849679"/>
              <a:gd name="connsiteY17" fmla="*/ 265106 h 1849680"/>
              <a:gd name="connsiteX18" fmla="*/ 823507 w 1849679"/>
              <a:gd name="connsiteY18" fmla="*/ 254071 h 1849680"/>
              <a:gd name="connsiteX19" fmla="*/ 836987 w 1849679"/>
              <a:gd name="connsiteY19" fmla="*/ 249154 h 1849680"/>
              <a:gd name="connsiteX20" fmla="*/ 875114 w 1849679"/>
              <a:gd name="connsiteY20" fmla="*/ 241226 h 1849680"/>
              <a:gd name="connsiteX21" fmla="*/ 910654 w 1849679"/>
              <a:gd name="connsiteY21" fmla="*/ 232381 h 1849680"/>
              <a:gd name="connsiteX22" fmla="*/ 911859 w 1849679"/>
              <a:gd name="connsiteY22" fmla="*/ 233586 h 1849680"/>
              <a:gd name="connsiteX23" fmla="*/ 971060 w 1849679"/>
              <a:gd name="connsiteY23" fmla="*/ 221276 h 1849680"/>
              <a:gd name="connsiteX24" fmla="*/ 1408603 w 1849679"/>
              <a:gd name="connsiteY24" fmla="*/ 206599 h 1849680"/>
              <a:gd name="connsiteX25" fmla="*/ 1849679 w 1849679"/>
              <a:gd name="connsiteY25" fmla="*/ 0 h 18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9679" h="1849680">
                <a:moveTo>
                  <a:pt x="1849679" y="0"/>
                </a:moveTo>
                <a:cubicBezTo>
                  <a:pt x="1804744" y="67311"/>
                  <a:pt x="1787884" y="90738"/>
                  <a:pt x="1754378" y="122199"/>
                </a:cubicBezTo>
                <a:lnTo>
                  <a:pt x="1277426" y="599152"/>
                </a:lnTo>
                <a:lnTo>
                  <a:pt x="1277426" y="599153"/>
                </a:lnTo>
                <a:lnTo>
                  <a:pt x="122199" y="1754378"/>
                </a:lnTo>
                <a:cubicBezTo>
                  <a:pt x="90738" y="1787885"/>
                  <a:pt x="67311" y="1804745"/>
                  <a:pt x="0" y="1849680"/>
                </a:cubicBezTo>
                <a:cubicBezTo>
                  <a:pt x="104236" y="1719660"/>
                  <a:pt x="194467" y="1613607"/>
                  <a:pt x="206599" y="1408604"/>
                </a:cubicBezTo>
                <a:cubicBezTo>
                  <a:pt x="212666" y="1306102"/>
                  <a:pt x="195961" y="1146644"/>
                  <a:pt x="221276" y="971061"/>
                </a:cubicBezTo>
                <a:lnTo>
                  <a:pt x="233586" y="911860"/>
                </a:lnTo>
                <a:lnTo>
                  <a:pt x="232380" y="910654"/>
                </a:lnTo>
                <a:lnTo>
                  <a:pt x="241230" y="875098"/>
                </a:lnTo>
                <a:lnTo>
                  <a:pt x="249154" y="836988"/>
                </a:lnTo>
                <a:lnTo>
                  <a:pt x="254069" y="823513"/>
                </a:lnTo>
                <a:lnTo>
                  <a:pt x="265106" y="779166"/>
                </a:lnTo>
                <a:cubicBezTo>
                  <a:pt x="299827" y="674961"/>
                  <a:pt x="353261" y="575153"/>
                  <a:pt x="436763" y="488078"/>
                </a:cubicBezTo>
                <a:lnTo>
                  <a:pt x="463106" y="463091"/>
                </a:lnTo>
                <a:lnTo>
                  <a:pt x="488078" y="436764"/>
                </a:lnTo>
                <a:cubicBezTo>
                  <a:pt x="575153" y="353262"/>
                  <a:pt x="674961" y="299827"/>
                  <a:pt x="779166" y="265106"/>
                </a:cubicBezTo>
                <a:lnTo>
                  <a:pt x="823507" y="254071"/>
                </a:lnTo>
                <a:lnTo>
                  <a:pt x="836987" y="249154"/>
                </a:lnTo>
                <a:lnTo>
                  <a:pt x="875114" y="241226"/>
                </a:lnTo>
                <a:lnTo>
                  <a:pt x="910654" y="232381"/>
                </a:lnTo>
                <a:lnTo>
                  <a:pt x="911859" y="233586"/>
                </a:lnTo>
                <a:lnTo>
                  <a:pt x="971060" y="221276"/>
                </a:lnTo>
                <a:cubicBezTo>
                  <a:pt x="1146643" y="195960"/>
                  <a:pt x="1306101" y="212666"/>
                  <a:pt x="1408603" y="206599"/>
                </a:cubicBezTo>
                <a:cubicBezTo>
                  <a:pt x="1613606" y="194467"/>
                  <a:pt x="1719659" y="104236"/>
                  <a:pt x="1849679" y="0"/>
                </a:cubicBezTo>
                <a:close/>
              </a:path>
            </a:pathLst>
          </a:custGeom>
          <a:gradFill>
            <a:gsLst>
              <a:gs pos="50000">
                <a:schemeClr val="bg1">
                  <a:lumMod val="85000"/>
                </a:schemeClr>
              </a:gs>
              <a:gs pos="35000">
                <a:schemeClr val="bg1"/>
              </a:gs>
              <a:gs pos="18000">
                <a:schemeClr val="bg1">
                  <a:lumMod val="85000"/>
                </a:schemeClr>
              </a:gs>
            </a:gsLst>
            <a:lin ang="2700000" scaled="1"/>
          </a:gra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BCEED2E-E871-47D1-85A0-A61AA5EE9E3C}"/>
              </a:ext>
            </a:extLst>
          </p:cNvPr>
          <p:cNvSpPr txBox="1"/>
          <p:nvPr/>
        </p:nvSpPr>
        <p:spPr>
          <a:xfrm>
            <a:off x="8866142" y="2609008"/>
            <a:ext cx="359073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2C46B6-F35C-49A6-A581-8843E0F47461}"/>
              </a:ext>
            </a:extLst>
          </p:cNvPr>
          <p:cNvSpPr txBox="1"/>
          <p:nvPr/>
        </p:nvSpPr>
        <p:spPr>
          <a:xfrm>
            <a:off x="9566592" y="2707668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78FF62-002A-4E76-9CB6-AC48A92CC3B9}"/>
              </a:ext>
            </a:extLst>
          </p:cNvPr>
          <p:cNvSpPr txBox="1"/>
          <p:nvPr/>
        </p:nvSpPr>
        <p:spPr>
          <a:xfrm>
            <a:off x="4966830" y="354746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B788E08-0F97-4951-83A6-5D9B6A35726E}"/>
              </a:ext>
            </a:extLst>
          </p:cNvPr>
          <p:cNvSpPr txBox="1"/>
          <p:nvPr/>
        </p:nvSpPr>
        <p:spPr>
          <a:xfrm>
            <a:off x="4966830" y="459902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E057AFD-D7F8-435F-9D04-CD23252D2E46}"/>
              </a:ext>
            </a:extLst>
          </p:cNvPr>
          <p:cNvSpPr txBox="1"/>
          <p:nvPr/>
        </p:nvSpPr>
        <p:spPr>
          <a:xfrm>
            <a:off x="8651064" y="354746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A460428-58E3-484E-B106-4AC83E0932E9}"/>
              </a:ext>
            </a:extLst>
          </p:cNvPr>
          <p:cNvSpPr txBox="1"/>
          <p:nvPr/>
        </p:nvSpPr>
        <p:spPr>
          <a:xfrm>
            <a:off x="8651064" y="4599021"/>
            <a:ext cx="222403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kern="1400" spc="1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120F9A2-1BBA-49EC-8E24-92A736C21417}"/>
              </a:ext>
            </a:extLst>
          </p:cNvPr>
          <p:cNvCxnSpPr>
            <a:cxnSpLocks/>
          </p:cNvCxnSpPr>
          <p:nvPr/>
        </p:nvCxnSpPr>
        <p:spPr>
          <a:xfrm>
            <a:off x="1315534" y="4336912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85B8162-FB24-43E4-B2CA-0A04086BD1F6}"/>
              </a:ext>
            </a:extLst>
          </p:cNvPr>
          <p:cNvCxnSpPr>
            <a:cxnSpLocks/>
          </p:cNvCxnSpPr>
          <p:nvPr/>
        </p:nvCxnSpPr>
        <p:spPr>
          <a:xfrm>
            <a:off x="4985834" y="4336912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CBAA432-3D61-4B41-A0B8-70A2B7A1F6BF}"/>
              </a:ext>
            </a:extLst>
          </p:cNvPr>
          <p:cNvCxnSpPr>
            <a:cxnSpLocks/>
          </p:cNvCxnSpPr>
          <p:nvPr/>
        </p:nvCxnSpPr>
        <p:spPr>
          <a:xfrm>
            <a:off x="8656134" y="4336912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9" name="文本框 38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08207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7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9624392" y="0"/>
            <a:ext cx="2567608" cy="6872068"/>
          </a:xfrm>
          <a:custGeom>
            <a:avLst/>
            <a:gdLst>
              <a:gd name="connsiteX0" fmla="*/ 0 w 2567608"/>
              <a:gd name="connsiteY0" fmla="*/ 0 h 6872068"/>
              <a:gd name="connsiteX1" fmla="*/ 2567608 w 2567608"/>
              <a:gd name="connsiteY1" fmla="*/ 0 h 6872068"/>
              <a:gd name="connsiteX2" fmla="*/ 2567608 w 2567608"/>
              <a:gd name="connsiteY2" fmla="*/ 6872068 h 6872068"/>
              <a:gd name="connsiteX3" fmla="*/ 0 w 2567608"/>
              <a:gd name="connsiteY3" fmla="*/ 6872068 h 6872068"/>
              <a:gd name="connsiteX4" fmla="*/ 0 w 2567608"/>
              <a:gd name="connsiteY4" fmla="*/ 1700808 h 6872068"/>
              <a:gd name="connsiteX5" fmla="*/ 322794 w 2567608"/>
              <a:gd name="connsiteY5" fmla="*/ 1304764 h 6872068"/>
              <a:gd name="connsiteX6" fmla="*/ 0 w 2567608"/>
              <a:gd name="connsiteY6" fmla="*/ 908720 h 687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7608" h="6872068">
                <a:moveTo>
                  <a:pt x="0" y="0"/>
                </a:moveTo>
                <a:lnTo>
                  <a:pt x="2567608" y="0"/>
                </a:lnTo>
                <a:lnTo>
                  <a:pt x="2567608" y="6872068"/>
                </a:lnTo>
                <a:lnTo>
                  <a:pt x="0" y="6872068"/>
                </a:lnTo>
                <a:lnTo>
                  <a:pt x="0" y="1700808"/>
                </a:lnTo>
                <a:lnTo>
                  <a:pt x="322794" y="1304764"/>
                </a:lnTo>
                <a:lnTo>
                  <a:pt x="0" y="90872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5400000">
            <a:off x="-2206857" y="2206857"/>
            <a:ext cx="6872068" cy="2458355"/>
          </a:xfrm>
          <a:custGeom>
            <a:avLst/>
            <a:gdLst>
              <a:gd name="connsiteX0" fmla="*/ 0 w 6872068"/>
              <a:gd name="connsiteY0" fmla="*/ 2458354 h 2458354"/>
              <a:gd name="connsiteX1" fmla="*/ 0 w 6872068"/>
              <a:gd name="connsiteY1" fmla="*/ 322794 h 2458354"/>
              <a:gd name="connsiteX2" fmla="*/ 908720 w 6872068"/>
              <a:gd name="connsiteY2" fmla="*/ 322794 h 2458354"/>
              <a:gd name="connsiteX3" fmla="*/ 1304764 w 6872068"/>
              <a:gd name="connsiteY3" fmla="*/ 0 h 2458354"/>
              <a:gd name="connsiteX4" fmla="*/ 1700808 w 6872068"/>
              <a:gd name="connsiteY4" fmla="*/ 322794 h 2458354"/>
              <a:gd name="connsiteX5" fmla="*/ 6872068 w 6872068"/>
              <a:gd name="connsiteY5" fmla="*/ 322794 h 2458354"/>
              <a:gd name="connsiteX6" fmla="*/ 6872068 w 6872068"/>
              <a:gd name="connsiteY6" fmla="*/ 2458354 h 245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2068" h="2458354">
                <a:moveTo>
                  <a:pt x="0" y="2458354"/>
                </a:moveTo>
                <a:lnTo>
                  <a:pt x="0" y="322794"/>
                </a:lnTo>
                <a:lnTo>
                  <a:pt x="908720" y="322794"/>
                </a:lnTo>
                <a:lnTo>
                  <a:pt x="1304764" y="0"/>
                </a:lnTo>
                <a:lnTo>
                  <a:pt x="1700808" y="322794"/>
                </a:lnTo>
                <a:lnTo>
                  <a:pt x="6872068" y="322794"/>
                </a:lnTo>
                <a:lnTo>
                  <a:pt x="6872068" y="2458354"/>
                </a:lnTo>
                <a:close/>
              </a:path>
            </a:pathLst>
          </a:custGeom>
          <a:gradFill>
            <a:gsLst>
              <a:gs pos="0">
                <a:srgbClr val="0E4576"/>
              </a:gs>
              <a:gs pos="100000">
                <a:srgbClr val="102A52"/>
              </a:gs>
            </a:gsLst>
            <a:lin ang="27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59697" y="1275086"/>
            <a:ext cx="4888715" cy="971946"/>
            <a:chOff x="4003286" y="1373218"/>
            <a:chExt cx="4888715" cy="971946"/>
          </a:xfrm>
        </p:grpSpPr>
        <p:sp>
          <p:nvSpPr>
            <p:cNvPr id="14" name="文本框 13"/>
            <p:cNvSpPr txBox="1"/>
            <p:nvPr/>
          </p:nvSpPr>
          <p:spPr>
            <a:xfrm>
              <a:off x="4943871" y="1484784"/>
              <a:ext cx="2947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43871" y="2050019"/>
              <a:ext cx="394813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Fresh and simple line style enterprise product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003286" y="1373218"/>
              <a:ext cx="709392" cy="705168"/>
              <a:chOff x="1304458" y="1044867"/>
              <a:chExt cx="1915189" cy="1903788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 rot="16200000">
                <a:off x="1272179" y="1153104"/>
                <a:ext cx="1903788" cy="16873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A2C6"/>
              </a:solidFill>
              <a:ln w="25400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itchFamily="18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304458" y="1540115"/>
                <a:ext cx="1915189" cy="108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34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 rot="16200000">
            <a:off x="-862889" y="3145187"/>
            <a:ext cx="3182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>
                    <a:alpha val="86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  <a:endParaRPr lang="zh-CN" altLang="en-US" sz="4000" dirty="0">
              <a:solidFill>
                <a:schemeClr val="bg1">
                  <a:alpha val="86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59697" y="2509686"/>
            <a:ext cx="4608511" cy="975436"/>
            <a:chOff x="4003286" y="1373218"/>
            <a:chExt cx="4608511" cy="975436"/>
          </a:xfrm>
        </p:grpSpPr>
        <p:sp>
          <p:nvSpPr>
            <p:cNvPr id="27" name="文本框 26"/>
            <p:cNvSpPr txBox="1"/>
            <p:nvPr/>
          </p:nvSpPr>
          <p:spPr>
            <a:xfrm>
              <a:off x="4943871" y="1484784"/>
              <a:ext cx="2659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943871" y="2053509"/>
              <a:ext cx="3667926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Fresh and simple line style enterprise product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003286" y="1373218"/>
              <a:ext cx="709392" cy="705168"/>
              <a:chOff x="1304458" y="1044867"/>
              <a:chExt cx="1915189" cy="1903788"/>
            </a:xfrm>
          </p:grpSpPr>
          <p:sp>
            <p:nvSpPr>
              <p:cNvPr id="30" name="Freeform 5"/>
              <p:cNvSpPr>
                <a:spLocks/>
              </p:cNvSpPr>
              <p:nvPr/>
            </p:nvSpPr>
            <p:spPr bwMode="auto">
              <a:xfrm rot="16200000">
                <a:off x="1272179" y="1153104"/>
                <a:ext cx="1903788" cy="16873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A2C6"/>
              </a:solidFill>
              <a:ln w="25400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304458" y="1540115"/>
                <a:ext cx="1915189" cy="108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34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3359697" y="3744286"/>
            <a:ext cx="4608511" cy="976580"/>
            <a:chOff x="4003286" y="1373218"/>
            <a:chExt cx="4608511" cy="976580"/>
          </a:xfrm>
        </p:grpSpPr>
        <p:sp>
          <p:nvSpPr>
            <p:cNvPr id="33" name="文本框 32"/>
            <p:cNvSpPr txBox="1"/>
            <p:nvPr/>
          </p:nvSpPr>
          <p:spPr>
            <a:xfrm>
              <a:off x="4943871" y="1484784"/>
              <a:ext cx="28758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53437" y="2054653"/>
              <a:ext cx="3658360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Fresh and simple line style enterprise product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003286" y="1373218"/>
              <a:ext cx="709392" cy="705168"/>
              <a:chOff x="1304458" y="1044867"/>
              <a:chExt cx="1915189" cy="1903788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 rot="16200000">
                <a:off x="1272179" y="1153104"/>
                <a:ext cx="1903788" cy="16873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A2C6"/>
              </a:solidFill>
              <a:ln w="25400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itchFamily="18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304458" y="1540115"/>
                <a:ext cx="1915189" cy="108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34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359697" y="4978886"/>
            <a:ext cx="4710231" cy="985320"/>
            <a:chOff x="4003286" y="1373218"/>
            <a:chExt cx="4710231" cy="985320"/>
          </a:xfrm>
        </p:grpSpPr>
        <p:sp>
          <p:nvSpPr>
            <p:cNvPr id="39" name="文本框 38"/>
            <p:cNvSpPr txBox="1"/>
            <p:nvPr/>
          </p:nvSpPr>
          <p:spPr>
            <a:xfrm>
              <a:off x="4943871" y="1484784"/>
              <a:ext cx="274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954866" y="2063393"/>
              <a:ext cx="3758651" cy="29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Fresh and simple line style enterprise product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003286" y="1373218"/>
              <a:ext cx="709392" cy="705168"/>
              <a:chOff x="1304458" y="1044867"/>
              <a:chExt cx="1915189" cy="1903788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 rot="16200000">
                <a:off x="1272179" y="1153104"/>
                <a:ext cx="1903788" cy="1687313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A2C6"/>
              </a:solidFill>
              <a:ln w="25400">
                <a:noFill/>
              </a:ln>
              <a:effectLst>
                <a:outerShdw blurRad="190500" dist="635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阿里巴巴普惠体 Medium" pitchFamily="18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304458" y="1540115"/>
                <a:ext cx="1915189" cy="108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effectLst>
                      <a:outerShdw blurRad="25400" dist="25400" dir="2700000" algn="tl">
                        <a:srgbClr val="000000">
                          <a:alpha val="34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endParaRPr>
              </a:p>
            </p:txBody>
          </p:sp>
        </p:grpSp>
      </p:grpSp>
      <p:sp>
        <p:nvSpPr>
          <p:cNvPr id="44" name="椭圆 43"/>
          <p:cNvSpPr/>
          <p:nvPr/>
        </p:nvSpPr>
        <p:spPr>
          <a:xfrm rot="5400000" flipV="1">
            <a:off x="-422428" y="4279339"/>
            <a:ext cx="511160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420074" y="2220944"/>
            <a:ext cx="6772271" cy="3728336"/>
            <a:chOff x="3373762" y="2220944"/>
            <a:chExt cx="4896544" cy="372833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373762" y="2220944"/>
              <a:ext cx="489654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66A2C6">
                      <a:alpha val="61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373762" y="3459034"/>
              <a:ext cx="489654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66A2C6">
                      <a:alpha val="61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3373762" y="4697124"/>
              <a:ext cx="489654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66A2C6">
                      <a:alpha val="61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373762" y="5949280"/>
              <a:ext cx="489654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66A2C6">
                      <a:alpha val="61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椭圆 47"/>
          <p:cNvSpPr/>
          <p:nvPr/>
        </p:nvSpPr>
        <p:spPr>
          <a:xfrm rot="5400000" flipV="1">
            <a:off x="7060640" y="4233754"/>
            <a:ext cx="511160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5400000">
            <a:off x="1875065" y="1162469"/>
            <a:ext cx="679988" cy="291776"/>
          </a:xfrm>
          <a:prstGeom prst="triangle">
            <a:avLst/>
          </a:prstGeom>
          <a:gradFill>
            <a:gsLst>
              <a:gs pos="80000">
                <a:srgbClr val="66A2C6">
                  <a:alpha val="0"/>
                </a:srgbClr>
              </a:gs>
              <a:gs pos="0">
                <a:srgbClr val="66A2C6">
                  <a:alpha val="76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 rot="10800000">
            <a:off x="1179101" y="2996952"/>
            <a:ext cx="107791" cy="939074"/>
          </a:xfrm>
          <a:prstGeom prst="triangle">
            <a:avLst/>
          </a:prstGeom>
          <a:gradFill flip="none" rotWithShape="1">
            <a:gsLst>
              <a:gs pos="0">
                <a:srgbClr val="66A2C6"/>
              </a:gs>
              <a:gs pos="100000">
                <a:srgbClr val="66A2C6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11986522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1" grpId="0"/>
      <p:bldP spid="44" grpId="0" animBg="1"/>
      <p:bldP spid="48" grpId="0" animBg="1"/>
      <p:bldP spid="4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65" y="2123413"/>
            <a:ext cx="3905211" cy="3825660"/>
          </a:xfrm>
          <a:custGeom>
            <a:avLst/>
            <a:gdLst>
              <a:gd name="connsiteX0" fmla="*/ 1952605 w 3905210"/>
              <a:gd name="connsiteY0" fmla="*/ 0 h 3905206"/>
              <a:gd name="connsiteX1" fmla="*/ 3905210 w 3905210"/>
              <a:gd name="connsiteY1" fmla="*/ 1952603 h 3905206"/>
              <a:gd name="connsiteX2" fmla="*/ 1952605 w 3905210"/>
              <a:gd name="connsiteY2" fmla="*/ 3905206 h 3905206"/>
              <a:gd name="connsiteX3" fmla="*/ 0 w 3905210"/>
              <a:gd name="connsiteY3" fmla="*/ 1952603 h 3905206"/>
              <a:gd name="connsiteX4" fmla="*/ 1952605 w 3905210"/>
              <a:gd name="connsiteY4" fmla="*/ 0 h 390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10" h="3905206">
                <a:moveTo>
                  <a:pt x="1952605" y="0"/>
                </a:moveTo>
                <a:cubicBezTo>
                  <a:pt x="3030999" y="0"/>
                  <a:pt x="3905210" y="874210"/>
                  <a:pt x="3905210" y="1952603"/>
                </a:cubicBezTo>
                <a:cubicBezTo>
                  <a:pt x="3905210" y="3030996"/>
                  <a:pt x="3030999" y="3905206"/>
                  <a:pt x="1952605" y="3905206"/>
                </a:cubicBezTo>
                <a:cubicBezTo>
                  <a:pt x="874211" y="3905206"/>
                  <a:pt x="0" y="3030996"/>
                  <a:pt x="0" y="1952603"/>
                </a:cubicBezTo>
                <a:cubicBezTo>
                  <a:pt x="0" y="874210"/>
                  <a:pt x="874211" y="0"/>
                  <a:pt x="1952605" y="0"/>
                </a:cubicBezTo>
                <a:close/>
              </a:path>
            </a:pathLst>
          </a:custGeom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42329" y="2355239"/>
            <a:ext cx="1194505" cy="9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6" b="1" kern="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礼仪</a:t>
            </a:r>
            <a:endParaRPr lang="en-US" altLang="zh-CN" sz="2666" b="1" kern="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  <a:p>
            <a:pPr algn="ctr"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6" b="1" kern="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对象性</a:t>
            </a:r>
          </a:p>
        </p:txBody>
      </p:sp>
      <p:sp>
        <p:nvSpPr>
          <p:cNvPr id="14" name="椭圆 13"/>
          <p:cNvSpPr/>
          <p:nvPr/>
        </p:nvSpPr>
        <p:spPr>
          <a:xfrm>
            <a:off x="1542533" y="2645450"/>
            <a:ext cx="2696579" cy="2696576"/>
          </a:xfrm>
          <a:prstGeom prst="ellipse">
            <a:avLst/>
          </a:prstGeom>
          <a:solidFill>
            <a:srgbClr val="0E4576">
              <a:alpha val="7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900062" y="3620034"/>
            <a:ext cx="2069745" cy="646309"/>
          </a:xfrm>
          <a:prstGeom prst="rect">
            <a:avLst/>
          </a:prstGeom>
          <a:noFill/>
          <a:ln>
            <a:noFill/>
          </a:ln>
        </p:spPr>
        <p:txBody>
          <a:bodyPr wrap="none" lIns="91414" tIns="45709" rIns="91414" bIns="45709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 algn="ctr" defTabSz="121880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/>
                </a:solidFill>
                <a:effectLst>
                  <a:outerShdw blurRad="76200" dist="38100" dir="2700000" algn="tl" rotWithShape="0">
                    <a:prstClr val="black">
                      <a:alpha val="14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keyword</a:t>
            </a:r>
            <a:endParaRPr lang="zh-CN" altLang="en-US" sz="3600" kern="0" dirty="0">
              <a:solidFill>
                <a:schemeClr val="bg1"/>
              </a:solidFill>
              <a:effectLst>
                <a:outerShdw blurRad="76200" dist="38100" dir="2700000" algn="tl" rotWithShape="0">
                  <a:prstClr val="black">
                    <a:alpha val="14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同侧圆角矩形 15"/>
          <p:cNvSpPr/>
          <p:nvPr/>
        </p:nvSpPr>
        <p:spPr>
          <a:xfrm rot="5400000">
            <a:off x="7978562" y="-228661"/>
            <a:ext cx="862138" cy="5531927"/>
          </a:xfrm>
          <a:prstGeom prst="round2SameRect">
            <a:avLst>
              <a:gd name="adj1" fmla="val 1317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 rot="5400000">
            <a:off x="7923066" y="2607580"/>
            <a:ext cx="894746" cy="5610311"/>
          </a:xfrm>
          <a:prstGeom prst="round2SameRect">
            <a:avLst>
              <a:gd name="adj1" fmla="val 1025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同侧圆角矩形 17"/>
          <p:cNvSpPr/>
          <p:nvPr/>
        </p:nvSpPr>
        <p:spPr>
          <a:xfrm rot="5400000">
            <a:off x="8300034" y="1589967"/>
            <a:ext cx="855972" cy="4895147"/>
          </a:xfrm>
          <a:prstGeom prst="round2SameRect">
            <a:avLst>
              <a:gd name="adj1" fmla="val 11424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72049" y="2228467"/>
            <a:ext cx="455482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椭圆 19"/>
          <p:cNvSpPr/>
          <p:nvPr/>
        </p:nvSpPr>
        <p:spPr>
          <a:xfrm>
            <a:off x="5116806" y="2137375"/>
            <a:ext cx="797263" cy="79726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3D899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椭圆 4"/>
          <p:cNvSpPr/>
          <p:nvPr/>
        </p:nvSpPr>
        <p:spPr>
          <a:xfrm>
            <a:off x="5040888" y="2060848"/>
            <a:ext cx="952907" cy="952906"/>
          </a:xfrm>
          <a:custGeom>
            <a:avLst/>
            <a:gdLst/>
            <a:ahLst/>
            <a:cxnLst/>
            <a:rect l="l" t="t" r="r" b="b"/>
            <a:pathLst>
              <a:path w="2473262" h="2473262">
                <a:moveTo>
                  <a:pt x="1236631" y="235688"/>
                </a:moveTo>
                <a:cubicBezTo>
                  <a:pt x="683825" y="235688"/>
                  <a:pt x="235688" y="683825"/>
                  <a:pt x="235688" y="1236631"/>
                </a:cubicBezTo>
                <a:cubicBezTo>
                  <a:pt x="235688" y="1789437"/>
                  <a:pt x="683825" y="2237574"/>
                  <a:pt x="1236631" y="2237574"/>
                </a:cubicBezTo>
                <a:cubicBezTo>
                  <a:pt x="1789437" y="2237574"/>
                  <a:pt x="2237574" y="1789437"/>
                  <a:pt x="2237574" y="1236631"/>
                </a:cubicBezTo>
                <a:cubicBezTo>
                  <a:pt x="2237574" y="683825"/>
                  <a:pt x="1789437" y="235688"/>
                  <a:pt x="1236631" y="235688"/>
                </a:cubicBezTo>
                <a:close/>
                <a:moveTo>
                  <a:pt x="1236631" y="0"/>
                </a:moveTo>
                <a:cubicBezTo>
                  <a:pt x="1919603" y="0"/>
                  <a:pt x="2473262" y="553659"/>
                  <a:pt x="2473262" y="1236631"/>
                </a:cubicBezTo>
                <a:cubicBezTo>
                  <a:pt x="2473262" y="1919603"/>
                  <a:pt x="1919603" y="2473262"/>
                  <a:pt x="1236631" y="2473262"/>
                </a:cubicBezTo>
                <a:cubicBezTo>
                  <a:pt x="553659" y="2473262"/>
                  <a:pt x="0" y="1919603"/>
                  <a:pt x="0" y="1236631"/>
                </a:cubicBezTo>
                <a:cubicBezTo>
                  <a:pt x="0" y="553659"/>
                  <a:pt x="553659" y="0"/>
                  <a:pt x="1236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52022" y="3676871"/>
            <a:ext cx="391739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3" name="椭圆 22"/>
          <p:cNvSpPr/>
          <p:nvPr/>
        </p:nvSpPr>
        <p:spPr>
          <a:xfrm>
            <a:off x="5889659" y="3637613"/>
            <a:ext cx="797263" cy="79726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srgbClr val="E6B07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椭圆 4"/>
          <p:cNvSpPr/>
          <p:nvPr/>
        </p:nvSpPr>
        <p:spPr>
          <a:xfrm>
            <a:off x="5813741" y="3561086"/>
            <a:ext cx="952907" cy="952906"/>
          </a:xfrm>
          <a:custGeom>
            <a:avLst/>
            <a:gdLst/>
            <a:ahLst/>
            <a:cxnLst/>
            <a:rect l="l" t="t" r="r" b="b"/>
            <a:pathLst>
              <a:path w="2473262" h="2473262">
                <a:moveTo>
                  <a:pt x="1236631" y="235688"/>
                </a:moveTo>
                <a:cubicBezTo>
                  <a:pt x="683825" y="235688"/>
                  <a:pt x="235688" y="683825"/>
                  <a:pt x="235688" y="1236631"/>
                </a:cubicBezTo>
                <a:cubicBezTo>
                  <a:pt x="235688" y="1789437"/>
                  <a:pt x="683825" y="2237574"/>
                  <a:pt x="1236631" y="2237574"/>
                </a:cubicBezTo>
                <a:cubicBezTo>
                  <a:pt x="1789437" y="2237574"/>
                  <a:pt x="2237574" y="1789437"/>
                  <a:pt x="2237574" y="1236631"/>
                </a:cubicBezTo>
                <a:cubicBezTo>
                  <a:pt x="2237574" y="683825"/>
                  <a:pt x="1789437" y="235688"/>
                  <a:pt x="1236631" y="235688"/>
                </a:cubicBezTo>
                <a:close/>
                <a:moveTo>
                  <a:pt x="1236631" y="0"/>
                </a:moveTo>
                <a:cubicBezTo>
                  <a:pt x="1919603" y="0"/>
                  <a:pt x="2473262" y="553659"/>
                  <a:pt x="2473262" y="1236631"/>
                </a:cubicBezTo>
                <a:cubicBezTo>
                  <a:pt x="2473262" y="1919603"/>
                  <a:pt x="1919603" y="2473262"/>
                  <a:pt x="1236631" y="2473262"/>
                </a:cubicBezTo>
                <a:cubicBezTo>
                  <a:pt x="553659" y="2473262"/>
                  <a:pt x="0" y="1919603"/>
                  <a:pt x="0" y="1236631"/>
                </a:cubicBezTo>
                <a:cubicBezTo>
                  <a:pt x="0" y="553659"/>
                  <a:pt x="553659" y="0"/>
                  <a:pt x="1236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75546" y="5042345"/>
            <a:ext cx="481336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6" name="椭圆 25"/>
          <p:cNvSpPr/>
          <p:nvPr/>
        </p:nvSpPr>
        <p:spPr>
          <a:xfrm>
            <a:off x="5137490" y="5012807"/>
            <a:ext cx="797263" cy="79726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3D8992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4"/>
          <p:cNvSpPr/>
          <p:nvPr/>
        </p:nvSpPr>
        <p:spPr>
          <a:xfrm>
            <a:off x="5061571" y="4936280"/>
            <a:ext cx="952907" cy="952906"/>
          </a:xfrm>
          <a:custGeom>
            <a:avLst/>
            <a:gdLst/>
            <a:ahLst/>
            <a:cxnLst/>
            <a:rect l="l" t="t" r="r" b="b"/>
            <a:pathLst>
              <a:path w="2473262" h="2473262">
                <a:moveTo>
                  <a:pt x="1236631" y="235688"/>
                </a:moveTo>
                <a:cubicBezTo>
                  <a:pt x="683825" y="235688"/>
                  <a:pt x="235688" y="683825"/>
                  <a:pt x="235688" y="1236631"/>
                </a:cubicBezTo>
                <a:cubicBezTo>
                  <a:pt x="235688" y="1789437"/>
                  <a:pt x="683825" y="2237574"/>
                  <a:pt x="1236631" y="2237574"/>
                </a:cubicBezTo>
                <a:cubicBezTo>
                  <a:pt x="1789437" y="2237574"/>
                  <a:pt x="2237574" y="1789437"/>
                  <a:pt x="2237574" y="1236631"/>
                </a:cubicBezTo>
                <a:cubicBezTo>
                  <a:pt x="2237574" y="683825"/>
                  <a:pt x="1789437" y="235688"/>
                  <a:pt x="1236631" y="235688"/>
                </a:cubicBezTo>
                <a:close/>
                <a:moveTo>
                  <a:pt x="1236631" y="0"/>
                </a:moveTo>
                <a:cubicBezTo>
                  <a:pt x="1919603" y="0"/>
                  <a:pt x="2473262" y="553659"/>
                  <a:pt x="2473262" y="1236631"/>
                </a:cubicBezTo>
                <a:cubicBezTo>
                  <a:pt x="2473262" y="1919603"/>
                  <a:pt x="1919603" y="2473262"/>
                  <a:pt x="1236631" y="2473262"/>
                </a:cubicBezTo>
                <a:cubicBezTo>
                  <a:pt x="553659" y="2473262"/>
                  <a:pt x="0" y="1919603"/>
                  <a:pt x="0" y="1236631"/>
                </a:cubicBezTo>
                <a:cubicBezTo>
                  <a:pt x="0" y="553659"/>
                  <a:pt x="553659" y="0"/>
                  <a:pt x="123663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20000"/>
              </a:lnSpc>
            </a:pPr>
            <a:endParaRPr lang="zh-CN" altLang="en-US" sz="1200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2" name="文本框 31"/>
            <p:cNvSpPr txBox="1"/>
            <p:nvPr/>
          </p:nvSpPr>
          <p:spPr>
            <a:xfrm>
              <a:off x="1438134" y="699421"/>
              <a:ext cx="2601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90073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54">
            <a:extLst>
              <a:ext uri="{FF2B5EF4-FFF2-40B4-BE49-F238E27FC236}">
                <a16:creationId xmlns:a16="http://schemas.microsoft.com/office/drawing/2014/main" id="{44FCB5C2-87D7-40F7-B34F-B77A15D0CD6B}"/>
              </a:ext>
            </a:extLst>
          </p:cNvPr>
          <p:cNvSpPr/>
          <p:nvPr/>
        </p:nvSpPr>
        <p:spPr>
          <a:xfrm flipH="1">
            <a:off x="6310704" y="3901796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6BC6C1C-DD5E-4F6B-9550-3CA89AABF64C}"/>
              </a:ext>
            </a:extLst>
          </p:cNvPr>
          <p:cNvSpPr/>
          <p:nvPr/>
        </p:nvSpPr>
        <p:spPr>
          <a:xfrm flipH="1">
            <a:off x="10336391" y="4126694"/>
            <a:ext cx="487871" cy="48787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5A451C-E212-4F1D-8F46-39A13ADC5DB2}"/>
              </a:ext>
            </a:extLst>
          </p:cNvPr>
          <p:cNvSpPr txBox="1"/>
          <p:nvPr/>
        </p:nvSpPr>
        <p:spPr>
          <a:xfrm flipH="1">
            <a:off x="8761414" y="4188735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5" name="矩形: 圆角 58">
            <a:extLst>
              <a:ext uri="{FF2B5EF4-FFF2-40B4-BE49-F238E27FC236}">
                <a16:creationId xmlns:a16="http://schemas.microsoft.com/office/drawing/2014/main" id="{10D2CDD2-C580-4698-ADD7-A3C16AD429C9}"/>
              </a:ext>
            </a:extLst>
          </p:cNvPr>
          <p:cNvSpPr/>
          <p:nvPr/>
        </p:nvSpPr>
        <p:spPr>
          <a:xfrm flipH="1">
            <a:off x="6711951" y="2350041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6961B32-DD4F-48CD-B0AC-60BCD078532F}"/>
              </a:ext>
            </a:extLst>
          </p:cNvPr>
          <p:cNvSpPr/>
          <p:nvPr/>
        </p:nvSpPr>
        <p:spPr>
          <a:xfrm flipH="1">
            <a:off x="10717214" y="2574939"/>
            <a:ext cx="487871" cy="48787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DFAF3D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F12FCE-4B99-4304-891E-6546614EDD6C}"/>
              </a:ext>
            </a:extLst>
          </p:cNvPr>
          <p:cNvSpPr txBox="1"/>
          <p:nvPr/>
        </p:nvSpPr>
        <p:spPr>
          <a:xfrm flipH="1">
            <a:off x="9175948" y="2663316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13343D-0BBD-4E19-ADF7-0884AEB3EFB4}"/>
              </a:ext>
            </a:extLst>
          </p:cNvPr>
          <p:cNvSpPr txBox="1"/>
          <p:nvPr/>
        </p:nvSpPr>
        <p:spPr>
          <a:xfrm flipH="1">
            <a:off x="7949821" y="2905243"/>
            <a:ext cx="2589595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2B6ADB2-4CB3-4259-940E-B0FAA5F69198}"/>
              </a:ext>
            </a:extLst>
          </p:cNvPr>
          <p:cNvSpPr txBox="1"/>
          <p:nvPr/>
        </p:nvSpPr>
        <p:spPr>
          <a:xfrm flipH="1">
            <a:off x="7797410" y="4389811"/>
            <a:ext cx="2392571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0" name="矩形: 圆角 47">
            <a:extLst>
              <a:ext uri="{FF2B5EF4-FFF2-40B4-BE49-F238E27FC236}">
                <a16:creationId xmlns:a16="http://schemas.microsoft.com/office/drawing/2014/main" id="{25CF20B2-0422-4132-8C81-FF5B29B64813}"/>
              </a:ext>
            </a:extLst>
          </p:cNvPr>
          <p:cNvSpPr/>
          <p:nvPr/>
        </p:nvSpPr>
        <p:spPr>
          <a:xfrm>
            <a:off x="1592549" y="3901796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37409B2-A213-4E96-A7E9-B9F04B120D9A}"/>
              </a:ext>
            </a:extLst>
          </p:cNvPr>
          <p:cNvSpPr/>
          <p:nvPr/>
        </p:nvSpPr>
        <p:spPr>
          <a:xfrm>
            <a:off x="1430625" y="4126694"/>
            <a:ext cx="487871" cy="48787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DFAF3D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2" name="user_209046">
            <a:extLst>
              <a:ext uri="{FF2B5EF4-FFF2-40B4-BE49-F238E27FC236}">
                <a16:creationId xmlns:a16="http://schemas.microsoft.com/office/drawing/2014/main" id="{453EF2A7-885D-43A0-AC60-38014DC30AB6}"/>
              </a:ext>
            </a:extLst>
          </p:cNvPr>
          <p:cNvSpPr/>
          <p:nvPr/>
        </p:nvSpPr>
        <p:spPr>
          <a:xfrm>
            <a:off x="1554449" y="4234670"/>
            <a:ext cx="261184" cy="213242"/>
          </a:xfrm>
          <a:custGeom>
            <a:avLst/>
            <a:gdLst>
              <a:gd name="T0" fmla="*/ 8626 w 12744"/>
              <a:gd name="T1" fmla="*/ 3144 h 10406"/>
              <a:gd name="T2" fmla="*/ 9071 w 12744"/>
              <a:gd name="T3" fmla="*/ 3172 h 10406"/>
              <a:gd name="T4" fmla="*/ 4508 w 12744"/>
              <a:gd name="T5" fmla="*/ 0 h 10406"/>
              <a:gd name="T6" fmla="*/ 0 w 12744"/>
              <a:gd name="T7" fmla="*/ 3840 h 10406"/>
              <a:gd name="T8" fmla="*/ 1809 w 12744"/>
              <a:gd name="T9" fmla="*/ 6873 h 10406"/>
              <a:gd name="T10" fmla="*/ 1363 w 12744"/>
              <a:gd name="T11" fmla="*/ 8264 h 10406"/>
              <a:gd name="T12" fmla="*/ 2949 w 12744"/>
              <a:gd name="T13" fmla="*/ 7485 h 10406"/>
              <a:gd name="T14" fmla="*/ 4535 w 12744"/>
              <a:gd name="T15" fmla="*/ 7707 h 10406"/>
              <a:gd name="T16" fmla="*/ 4953 w 12744"/>
              <a:gd name="T17" fmla="*/ 7680 h 10406"/>
              <a:gd name="T18" fmla="*/ 4814 w 12744"/>
              <a:gd name="T19" fmla="*/ 6733 h 10406"/>
              <a:gd name="T20" fmla="*/ 8626 w 12744"/>
              <a:gd name="T21" fmla="*/ 3144 h 10406"/>
              <a:gd name="T22" fmla="*/ 6205 w 12744"/>
              <a:gd name="T23" fmla="*/ 1920 h 10406"/>
              <a:gd name="T24" fmla="*/ 6762 w 12744"/>
              <a:gd name="T25" fmla="*/ 2476 h 10406"/>
              <a:gd name="T26" fmla="*/ 6205 w 12744"/>
              <a:gd name="T27" fmla="*/ 3033 h 10406"/>
              <a:gd name="T28" fmla="*/ 5537 w 12744"/>
              <a:gd name="T29" fmla="*/ 2476 h 10406"/>
              <a:gd name="T30" fmla="*/ 6205 w 12744"/>
              <a:gd name="T31" fmla="*/ 1920 h 10406"/>
              <a:gd name="T32" fmla="*/ 3033 w 12744"/>
              <a:gd name="T33" fmla="*/ 3060 h 10406"/>
              <a:gd name="T34" fmla="*/ 2365 w 12744"/>
              <a:gd name="T35" fmla="*/ 2504 h 10406"/>
              <a:gd name="T36" fmla="*/ 3033 w 12744"/>
              <a:gd name="T37" fmla="*/ 1947 h 10406"/>
              <a:gd name="T38" fmla="*/ 3589 w 12744"/>
              <a:gd name="T39" fmla="*/ 2504 h 10406"/>
              <a:gd name="T40" fmla="*/ 3033 w 12744"/>
              <a:gd name="T41" fmla="*/ 3060 h 10406"/>
              <a:gd name="T42" fmla="*/ 3033 w 12744"/>
              <a:gd name="T43" fmla="*/ 3060 h 10406"/>
              <a:gd name="T44" fmla="*/ 12744 w 12744"/>
              <a:gd name="T45" fmla="*/ 6678 h 10406"/>
              <a:gd name="T46" fmla="*/ 8904 w 12744"/>
              <a:gd name="T47" fmla="*/ 3394 h 10406"/>
              <a:gd name="T48" fmla="*/ 5064 w 12744"/>
              <a:gd name="T49" fmla="*/ 6678 h 10406"/>
              <a:gd name="T50" fmla="*/ 8904 w 12744"/>
              <a:gd name="T51" fmla="*/ 9961 h 10406"/>
              <a:gd name="T52" fmla="*/ 10268 w 12744"/>
              <a:gd name="T53" fmla="*/ 9739 h 10406"/>
              <a:gd name="T54" fmla="*/ 11492 w 12744"/>
              <a:gd name="T55" fmla="*/ 10406 h 10406"/>
              <a:gd name="T56" fmla="*/ 11158 w 12744"/>
              <a:gd name="T57" fmla="*/ 9266 h 10406"/>
              <a:gd name="T58" fmla="*/ 12744 w 12744"/>
              <a:gd name="T59" fmla="*/ 6678 h 10406"/>
              <a:gd name="T60" fmla="*/ 7680 w 12744"/>
              <a:gd name="T61" fmla="*/ 6093 h 10406"/>
              <a:gd name="T62" fmla="*/ 7235 w 12744"/>
              <a:gd name="T63" fmla="*/ 5648 h 10406"/>
              <a:gd name="T64" fmla="*/ 7680 w 12744"/>
              <a:gd name="T65" fmla="*/ 5203 h 10406"/>
              <a:gd name="T66" fmla="*/ 8236 w 12744"/>
              <a:gd name="T67" fmla="*/ 5648 h 10406"/>
              <a:gd name="T68" fmla="*/ 7680 w 12744"/>
              <a:gd name="T69" fmla="*/ 6093 h 10406"/>
              <a:gd name="T70" fmla="*/ 10156 w 12744"/>
              <a:gd name="T71" fmla="*/ 6093 h 10406"/>
              <a:gd name="T72" fmla="*/ 9711 w 12744"/>
              <a:gd name="T73" fmla="*/ 5648 h 10406"/>
              <a:gd name="T74" fmla="*/ 10156 w 12744"/>
              <a:gd name="T75" fmla="*/ 5203 h 10406"/>
              <a:gd name="T76" fmla="*/ 10713 w 12744"/>
              <a:gd name="T77" fmla="*/ 5648 h 10406"/>
              <a:gd name="T78" fmla="*/ 10156 w 12744"/>
              <a:gd name="T79" fmla="*/ 6093 h 10406"/>
              <a:gd name="T80" fmla="*/ 10156 w 12744"/>
              <a:gd name="T81" fmla="*/ 6093 h 10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44" h="10406">
                <a:moveTo>
                  <a:pt x="8626" y="3144"/>
                </a:moveTo>
                <a:cubicBezTo>
                  <a:pt x="8765" y="3144"/>
                  <a:pt x="8904" y="3144"/>
                  <a:pt x="9071" y="3172"/>
                </a:cubicBezTo>
                <a:cubicBezTo>
                  <a:pt x="8682" y="1363"/>
                  <a:pt x="6734" y="0"/>
                  <a:pt x="4508" y="0"/>
                </a:cubicBezTo>
                <a:cubicBezTo>
                  <a:pt x="2031" y="0"/>
                  <a:pt x="0" y="1697"/>
                  <a:pt x="0" y="3840"/>
                </a:cubicBezTo>
                <a:cubicBezTo>
                  <a:pt x="0" y="5092"/>
                  <a:pt x="668" y="6093"/>
                  <a:pt x="1809" y="6873"/>
                </a:cubicBezTo>
                <a:lnTo>
                  <a:pt x="1363" y="8264"/>
                </a:lnTo>
                <a:lnTo>
                  <a:pt x="2949" y="7485"/>
                </a:lnTo>
                <a:cubicBezTo>
                  <a:pt x="3506" y="7596"/>
                  <a:pt x="3979" y="7707"/>
                  <a:pt x="4535" y="7707"/>
                </a:cubicBezTo>
                <a:cubicBezTo>
                  <a:pt x="4675" y="7707"/>
                  <a:pt x="4814" y="7707"/>
                  <a:pt x="4953" y="7680"/>
                </a:cubicBezTo>
                <a:cubicBezTo>
                  <a:pt x="4869" y="7373"/>
                  <a:pt x="4814" y="7067"/>
                  <a:pt x="4814" y="6733"/>
                </a:cubicBezTo>
                <a:cubicBezTo>
                  <a:pt x="4786" y="4758"/>
                  <a:pt x="6483" y="3144"/>
                  <a:pt x="8626" y="3144"/>
                </a:cubicBezTo>
                <a:close/>
                <a:moveTo>
                  <a:pt x="6205" y="1920"/>
                </a:moveTo>
                <a:cubicBezTo>
                  <a:pt x="6539" y="1920"/>
                  <a:pt x="6762" y="2142"/>
                  <a:pt x="6762" y="2476"/>
                </a:cubicBezTo>
                <a:cubicBezTo>
                  <a:pt x="6762" y="2810"/>
                  <a:pt x="6539" y="3033"/>
                  <a:pt x="6205" y="3033"/>
                </a:cubicBezTo>
                <a:cubicBezTo>
                  <a:pt x="5871" y="3033"/>
                  <a:pt x="5537" y="2810"/>
                  <a:pt x="5537" y="2476"/>
                </a:cubicBezTo>
                <a:cubicBezTo>
                  <a:pt x="5537" y="2142"/>
                  <a:pt x="5871" y="1920"/>
                  <a:pt x="6205" y="1920"/>
                </a:cubicBezTo>
                <a:close/>
                <a:moveTo>
                  <a:pt x="3033" y="3060"/>
                </a:moveTo>
                <a:cubicBezTo>
                  <a:pt x="2699" y="3060"/>
                  <a:pt x="2365" y="2838"/>
                  <a:pt x="2365" y="2504"/>
                </a:cubicBezTo>
                <a:cubicBezTo>
                  <a:pt x="2365" y="2170"/>
                  <a:pt x="2699" y="1947"/>
                  <a:pt x="3033" y="1947"/>
                </a:cubicBezTo>
                <a:cubicBezTo>
                  <a:pt x="3367" y="1947"/>
                  <a:pt x="3589" y="2170"/>
                  <a:pt x="3589" y="2504"/>
                </a:cubicBezTo>
                <a:cubicBezTo>
                  <a:pt x="3617" y="2838"/>
                  <a:pt x="3395" y="3060"/>
                  <a:pt x="3033" y="3060"/>
                </a:cubicBezTo>
                <a:close/>
                <a:moveTo>
                  <a:pt x="3033" y="3060"/>
                </a:moveTo>
                <a:close/>
                <a:moveTo>
                  <a:pt x="12744" y="6678"/>
                </a:moveTo>
                <a:cubicBezTo>
                  <a:pt x="12744" y="4869"/>
                  <a:pt x="10935" y="3394"/>
                  <a:pt x="8904" y="3394"/>
                </a:cubicBezTo>
                <a:cubicBezTo>
                  <a:pt x="6762" y="3394"/>
                  <a:pt x="5064" y="4869"/>
                  <a:pt x="5064" y="6678"/>
                </a:cubicBezTo>
                <a:cubicBezTo>
                  <a:pt x="5064" y="8486"/>
                  <a:pt x="6762" y="9961"/>
                  <a:pt x="8904" y="9961"/>
                </a:cubicBezTo>
                <a:cubicBezTo>
                  <a:pt x="9349" y="9961"/>
                  <a:pt x="9795" y="9850"/>
                  <a:pt x="10268" y="9739"/>
                </a:cubicBezTo>
                <a:lnTo>
                  <a:pt x="11492" y="10406"/>
                </a:lnTo>
                <a:lnTo>
                  <a:pt x="11158" y="9266"/>
                </a:lnTo>
                <a:cubicBezTo>
                  <a:pt x="12076" y="8598"/>
                  <a:pt x="12744" y="7680"/>
                  <a:pt x="12744" y="6678"/>
                </a:cubicBezTo>
                <a:close/>
                <a:moveTo>
                  <a:pt x="7680" y="6093"/>
                </a:moveTo>
                <a:cubicBezTo>
                  <a:pt x="7457" y="6093"/>
                  <a:pt x="7235" y="5871"/>
                  <a:pt x="7235" y="5648"/>
                </a:cubicBezTo>
                <a:cubicBezTo>
                  <a:pt x="7235" y="5426"/>
                  <a:pt x="7457" y="5203"/>
                  <a:pt x="7680" y="5203"/>
                </a:cubicBezTo>
                <a:cubicBezTo>
                  <a:pt x="8014" y="5203"/>
                  <a:pt x="8236" y="5426"/>
                  <a:pt x="8236" y="5648"/>
                </a:cubicBezTo>
                <a:cubicBezTo>
                  <a:pt x="8236" y="5871"/>
                  <a:pt x="8014" y="6093"/>
                  <a:pt x="7680" y="6093"/>
                </a:cubicBezTo>
                <a:close/>
                <a:moveTo>
                  <a:pt x="10156" y="6093"/>
                </a:moveTo>
                <a:cubicBezTo>
                  <a:pt x="9934" y="6093"/>
                  <a:pt x="9711" y="5871"/>
                  <a:pt x="9711" y="5648"/>
                </a:cubicBezTo>
                <a:cubicBezTo>
                  <a:pt x="9711" y="5426"/>
                  <a:pt x="9934" y="5203"/>
                  <a:pt x="10156" y="5203"/>
                </a:cubicBezTo>
                <a:cubicBezTo>
                  <a:pt x="10490" y="5203"/>
                  <a:pt x="10713" y="5426"/>
                  <a:pt x="10713" y="5648"/>
                </a:cubicBezTo>
                <a:cubicBezTo>
                  <a:pt x="10713" y="5871"/>
                  <a:pt x="10490" y="6093"/>
                  <a:pt x="10156" y="6093"/>
                </a:cubicBezTo>
                <a:close/>
                <a:moveTo>
                  <a:pt x="10156" y="6093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0F4FE8-C1FC-47CB-8A0E-689C92FBC06A}"/>
              </a:ext>
            </a:extLst>
          </p:cNvPr>
          <p:cNvSpPr txBox="1"/>
          <p:nvPr/>
        </p:nvSpPr>
        <p:spPr>
          <a:xfrm>
            <a:off x="1986299" y="4194654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4" name="矩形: 圆角 9">
            <a:extLst>
              <a:ext uri="{FF2B5EF4-FFF2-40B4-BE49-F238E27FC236}">
                <a16:creationId xmlns:a16="http://schemas.microsoft.com/office/drawing/2014/main" id="{768C0716-0BBF-41CC-9284-80CF9F98BC60}"/>
              </a:ext>
            </a:extLst>
          </p:cNvPr>
          <p:cNvSpPr/>
          <p:nvPr/>
        </p:nvSpPr>
        <p:spPr>
          <a:xfrm>
            <a:off x="1148843" y="2350041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D9D845B-36C6-4D5B-BD0E-75C2BAA53034}"/>
              </a:ext>
            </a:extLst>
          </p:cNvPr>
          <p:cNvSpPr/>
          <p:nvPr/>
        </p:nvSpPr>
        <p:spPr>
          <a:xfrm>
            <a:off x="986918" y="2574939"/>
            <a:ext cx="487871" cy="48787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6" name="user_209046">
            <a:extLst>
              <a:ext uri="{FF2B5EF4-FFF2-40B4-BE49-F238E27FC236}">
                <a16:creationId xmlns:a16="http://schemas.microsoft.com/office/drawing/2014/main" id="{0CB097D2-13B0-4355-B68C-DDEA045F7EE5}"/>
              </a:ext>
            </a:extLst>
          </p:cNvPr>
          <p:cNvSpPr/>
          <p:nvPr/>
        </p:nvSpPr>
        <p:spPr>
          <a:xfrm>
            <a:off x="1110744" y="2671773"/>
            <a:ext cx="261185" cy="23552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409223-D65F-42B6-B7A7-45819E081A94}"/>
              </a:ext>
            </a:extLst>
          </p:cNvPr>
          <p:cNvSpPr txBox="1"/>
          <p:nvPr/>
        </p:nvSpPr>
        <p:spPr>
          <a:xfrm>
            <a:off x="1550892" y="2646916"/>
            <a:ext cx="1440779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59262BA-DF62-49E8-A4C9-0B3340F8ECFA}"/>
              </a:ext>
            </a:extLst>
          </p:cNvPr>
          <p:cNvSpPr txBox="1"/>
          <p:nvPr/>
        </p:nvSpPr>
        <p:spPr>
          <a:xfrm>
            <a:off x="1662220" y="2905243"/>
            <a:ext cx="2897561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2571A53-D2F2-4231-922F-0939A296F10E}"/>
              </a:ext>
            </a:extLst>
          </p:cNvPr>
          <p:cNvSpPr txBox="1"/>
          <p:nvPr/>
        </p:nvSpPr>
        <p:spPr>
          <a:xfrm>
            <a:off x="2036625" y="4432721"/>
            <a:ext cx="2431411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0" name="流程图: 文档 29">
            <a:extLst>
              <a:ext uri="{FF2B5EF4-FFF2-40B4-BE49-F238E27FC236}">
                <a16:creationId xmlns:a16="http://schemas.microsoft.com/office/drawing/2014/main" id="{B5960B4A-B1ED-4F56-8137-A43125DF76A3}"/>
              </a:ext>
            </a:extLst>
          </p:cNvPr>
          <p:cNvSpPr/>
          <p:nvPr/>
        </p:nvSpPr>
        <p:spPr>
          <a:xfrm>
            <a:off x="4662489" y="2151913"/>
            <a:ext cx="2867025" cy="4157409"/>
          </a:xfrm>
          <a:prstGeom prst="flowChartDocument">
            <a:avLst/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26F7C5C-AC78-4242-A8C8-189E24D6AC7A}"/>
              </a:ext>
            </a:extLst>
          </p:cNvPr>
          <p:cNvSpPr txBox="1"/>
          <p:nvPr/>
        </p:nvSpPr>
        <p:spPr>
          <a:xfrm>
            <a:off x="5067552" y="2967364"/>
            <a:ext cx="2056910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BFEB9F5-702B-42B1-AC84-69761A6EC665}"/>
              </a:ext>
            </a:extLst>
          </p:cNvPr>
          <p:cNvSpPr txBox="1"/>
          <p:nvPr/>
        </p:nvSpPr>
        <p:spPr>
          <a:xfrm>
            <a:off x="4862514" y="3771366"/>
            <a:ext cx="2466975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Medium" panose="020B06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80C694D-952C-451D-B83D-2EE590CEA560}"/>
              </a:ext>
            </a:extLst>
          </p:cNvPr>
          <p:cNvSpPr/>
          <p:nvPr/>
        </p:nvSpPr>
        <p:spPr>
          <a:xfrm>
            <a:off x="5867400" y="3597412"/>
            <a:ext cx="457200" cy="457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4" name="user_209046">
            <a:extLst>
              <a:ext uri="{FF2B5EF4-FFF2-40B4-BE49-F238E27FC236}">
                <a16:creationId xmlns:a16="http://schemas.microsoft.com/office/drawing/2014/main" id="{12B1A43A-56F0-4BBE-A67D-4BC4D698192E}"/>
              </a:ext>
            </a:extLst>
          </p:cNvPr>
          <p:cNvSpPr/>
          <p:nvPr/>
        </p:nvSpPr>
        <p:spPr>
          <a:xfrm>
            <a:off x="10454522" y="4256521"/>
            <a:ext cx="257183" cy="248016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sp>
        <p:nvSpPr>
          <p:cNvPr id="35" name="user_209046">
            <a:extLst>
              <a:ext uri="{FF2B5EF4-FFF2-40B4-BE49-F238E27FC236}">
                <a16:creationId xmlns:a16="http://schemas.microsoft.com/office/drawing/2014/main" id="{9FD1CD43-6B04-4032-B09B-C6BC358BA42C}"/>
              </a:ext>
            </a:extLst>
          </p:cNvPr>
          <p:cNvSpPr/>
          <p:nvPr/>
        </p:nvSpPr>
        <p:spPr>
          <a:xfrm>
            <a:off x="10852279" y="2677976"/>
            <a:ext cx="219455" cy="269503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Medium" panose="020B0600000000000000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40" name="文本框 39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68358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503355" y="2558574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rgbClr val="66A2C6">
                    <a:alpha val="20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03</a:t>
            </a:r>
            <a:endParaRPr lang="zh-CN" altLang="en-US" sz="14500" dirty="0">
              <a:solidFill>
                <a:srgbClr val="66A2C6">
                  <a:alpha val="20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3010" y="2732133"/>
            <a:ext cx="5101382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622835" y="3804722"/>
            <a:ext cx="5346619" cy="44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Helvetica" panose="020B0604020202020204" pitchFamily="34" charset="0"/>
              </a:rPr>
              <a:t>Click here to add text content, such as keywords, some brief introductions, etc.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Helvetica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3614">
                <a:srgbClr val="66A2C6"/>
              </a:gs>
              <a:gs pos="65000">
                <a:srgbClr val="0E4576"/>
              </a:gs>
              <a:gs pos="100000">
                <a:srgbClr val="102A52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192344" y="562954"/>
            <a:ext cx="2505456" cy="705807"/>
            <a:chOff x="9178488" y="5229618"/>
            <a:chExt cx="2505456" cy="705807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9178488" y="5229618"/>
              <a:ext cx="2505456" cy="587593"/>
              <a:chOff x="5571530" y="3460892"/>
              <a:chExt cx="3149614" cy="65565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586973" y="3807461"/>
                <a:ext cx="3134171" cy="30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阿里巴巴普惠体 Medium" pitchFamily="18" charset="-122"/>
                    <a:ea typeface="阿里巴巴普惠体 Medium" pitchFamily="18" charset="-122"/>
                    <a:cs typeface="Aa楷体" panose="02000500000000000000" pitchFamily="2" charset="-122"/>
                  </a:rPr>
                  <a:t>Fill in the description</a:t>
                </a:r>
                <a:endParaRPr lang="zh-CN" altLang="en-US" sz="12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571530" y="3460892"/>
                <a:ext cx="2340642" cy="3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endParaRPr lang="zh-CN" altLang="en-US" sz="16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1159124" y="5935425"/>
              <a:ext cx="424056" cy="0"/>
            </a:xfrm>
            <a:prstGeom prst="line">
              <a:avLst/>
            </a:prstGeom>
            <a:ln w="22225">
              <a:solidFill>
                <a:srgbClr val="2D354B"/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10434559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51492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415482" y="3505891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957488" y="3521656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three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04487" y="2940710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27747" y="647742"/>
            <a:ext cx="600616" cy="600616"/>
          </a:xfrm>
          <a:prstGeom prst="roundRect">
            <a:avLst>
              <a:gd name="adj" fmla="val 6915"/>
            </a:avLst>
          </a:prstGeom>
          <a:noFill/>
          <a:ln w="50800">
            <a:gradFill>
              <a:gsLst>
                <a:gs pos="0">
                  <a:srgbClr val="66A2C6"/>
                </a:gs>
                <a:gs pos="100000">
                  <a:srgbClr val="0E4576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31620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43">
            <a:extLst>
              <a:ext uri="{FF2B5EF4-FFF2-40B4-BE49-F238E27FC236}">
                <a16:creationId xmlns:a16="http://schemas.microsoft.com/office/drawing/2014/main" id="{7AE76E95-2E06-4DD0-B24E-8165736DDB37}"/>
              </a:ext>
            </a:extLst>
          </p:cNvPr>
          <p:cNvSpPr/>
          <p:nvPr/>
        </p:nvSpPr>
        <p:spPr>
          <a:xfrm>
            <a:off x="1028810" y="1793622"/>
            <a:ext cx="10134381" cy="2771484"/>
          </a:xfrm>
          <a:prstGeom prst="roundRect">
            <a:avLst>
              <a:gd name="adj" fmla="val 809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DB4D749B-D737-4F98-ACBC-6931ED6C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674927"/>
              </p:ext>
            </p:extLst>
          </p:nvPr>
        </p:nvGraphicFramePr>
        <p:xfrm>
          <a:off x="5079075" y="1834307"/>
          <a:ext cx="6037771" cy="268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C75BA191-0029-4DC7-BB81-51FB931FBC64}"/>
              </a:ext>
            </a:extLst>
          </p:cNvPr>
          <p:cNvSpPr txBox="1"/>
          <p:nvPr/>
        </p:nvSpPr>
        <p:spPr>
          <a:xfrm>
            <a:off x="1289032" y="2047074"/>
            <a:ext cx="4336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pc="300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100</a:t>
            </a:r>
            <a:r>
              <a:rPr lang="en-US" altLang="zh-CN" sz="2800" spc="300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%</a:t>
            </a:r>
            <a:endParaRPr lang="zh-CN" altLang="en-US" sz="6000" spc="300" dirty="0">
              <a:solidFill>
                <a:srgbClr val="66A2C6"/>
              </a:solidFill>
              <a:latin typeface="阿里巴巴普惠体 Medium" pitchFamily="18" charset="-122"/>
              <a:ea typeface="阿里巴巴普惠体 Medium" pitchFamily="18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49CD76-6C80-41AB-B4CA-B3BC9B17459B}"/>
              </a:ext>
            </a:extLst>
          </p:cNvPr>
          <p:cNvSpPr/>
          <p:nvPr/>
        </p:nvSpPr>
        <p:spPr>
          <a:xfrm>
            <a:off x="1386925" y="3062735"/>
            <a:ext cx="2427593" cy="4458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7C7E60-AE5A-4384-A4B7-40F78ABBC273}"/>
              </a:ext>
            </a:extLst>
          </p:cNvPr>
          <p:cNvSpPr txBox="1"/>
          <p:nvPr/>
        </p:nvSpPr>
        <p:spPr>
          <a:xfrm>
            <a:off x="1386924" y="3400681"/>
            <a:ext cx="3714699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B97C946-7824-449F-B618-C0323564E14C}"/>
              </a:ext>
            </a:extLst>
          </p:cNvPr>
          <p:cNvSpPr/>
          <p:nvPr/>
        </p:nvSpPr>
        <p:spPr>
          <a:xfrm>
            <a:off x="1486355" y="4177084"/>
            <a:ext cx="622259" cy="90140"/>
          </a:xfrm>
          <a:prstGeom prst="rect">
            <a:avLst/>
          </a:pr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088DC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D64FAD4-A50D-43D0-B957-841811A0FBAD}"/>
              </a:ext>
            </a:extLst>
          </p:cNvPr>
          <p:cNvCxnSpPr>
            <a:cxnSpLocks/>
          </p:cNvCxnSpPr>
          <p:nvPr/>
        </p:nvCxnSpPr>
        <p:spPr>
          <a:xfrm flipV="1">
            <a:off x="4086044" y="4915873"/>
            <a:ext cx="0" cy="1249433"/>
          </a:xfrm>
          <a:prstGeom prst="line">
            <a:avLst/>
          </a:prstGeom>
          <a:ln w="1905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707E7C9-366F-434A-9F2C-76F0303F43F7}"/>
              </a:ext>
            </a:extLst>
          </p:cNvPr>
          <p:cNvCxnSpPr>
            <a:cxnSpLocks/>
          </p:cNvCxnSpPr>
          <p:nvPr/>
        </p:nvCxnSpPr>
        <p:spPr>
          <a:xfrm flipV="1">
            <a:off x="7616644" y="4915873"/>
            <a:ext cx="0" cy="1249433"/>
          </a:xfrm>
          <a:prstGeom prst="line">
            <a:avLst/>
          </a:prstGeom>
          <a:ln w="1905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48002184-F1BC-476E-AB05-CD67D80A6A30}"/>
              </a:ext>
            </a:extLst>
          </p:cNvPr>
          <p:cNvSpPr/>
          <p:nvPr/>
        </p:nvSpPr>
        <p:spPr>
          <a:xfrm>
            <a:off x="1084369" y="5169840"/>
            <a:ext cx="2427593" cy="4458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877FC5E-5A8D-415E-9C2D-1E8D46568F49}"/>
              </a:ext>
            </a:extLst>
          </p:cNvPr>
          <p:cNvSpPr txBox="1"/>
          <p:nvPr/>
        </p:nvSpPr>
        <p:spPr>
          <a:xfrm>
            <a:off x="1084369" y="5507786"/>
            <a:ext cx="281931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content, content to match the title. 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0CBAE3-E26D-44E4-B1CF-635B6DECBCA4}"/>
              </a:ext>
            </a:extLst>
          </p:cNvPr>
          <p:cNvSpPr/>
          <p:nvPr/>
        </p:nvSpPr>
        <p:spPr>
          <a:xfrm>
            <a:off x="4485980" y="5169840"/>
            <a:ext cx="2427593" cy="4458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31D1AD1-9B42-42C7-A44E-EE9553061EA0}"/>
              </a:ext>
            </a:extLst>
          </p:cNvPr>
          <p:cNvSpPr txBox="1"/>
          <p:nvPr/>
        </p:nvSpPr>
        <p:spPr>
          <a:xfrm>
            <a:off x="4485979" y="5507786"/>
            <a:ext cx="281931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content, content to match the title.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E18D144-CF3D-4549-BE87-22EE05413B5F}"/>
              </a:ext>
            </a:extLst>
          </p:cNvPr>
          <p:cNvSpPr/>
          <p:nvPr/>
        </p:nvSpPr>
        <p:spPr>
          <a:xfrm>
            <a:off x="7954956" y="5169840"/>
            <a:ext cx="2427593" cy="4458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H" panose="00020600040101010101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1D4224E-B55B-40FF-AD11-37C35424DCB3}"/>
              </a:ext>
            </a:extLst>
          </p:cNvPr>
          <p:cNvSpPr txBox="1"/>
          <p:nvPr/>
        </p:nvSpPr>
        <p:spPr>
          <a:xfrm>
            <a:off x="7954955" y="5507786"/>
            <a:ext cx="281931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content, content to match the title.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8" name="文本框 27"/>
            <p:cNvSpPr txBox="1"/>
            <p:nvPr/>
          </p:nvSpPr>
          <p:spPr>
            <a:xfrm>
              <a:off x="1438134" y="699421"/>
              <a:ext cx="245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99437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  <p:bldP spid="12" grpId="0"/>
      <p:bldP spid="13" grpId="0"/>
      <p:bldP spid="14" grpId="0"/>
      <p:bldP spid="15" grpId="0" animBg="1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7969448" y="1939409"/>
            <a:ext cx="3616832" cy="3616832"/>
          </a:xfrm>
          <a:prstGeom prst="ellipse">
            <a:avLst/>
          </a:prstGeom>
          <a:solidFill>
            <a:srgbClr val="0E4576"/>
          </a:solidFill>
          <a:ln w="3175"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694" y="2750851"/>
            <a:ext cx="4947479" cy="3414455"/>
          </a:xfrm>
          <a:prstGeom prst="rect">
            <a:avLst/>
          </a:prstGeom>
          <a:effectLst>
            <a:outerShdw blurRad="152400" dist="38100" dir="5400000" sx="101000" sy="101000" algn="t" rotWithShape="0">
              <a:prstClr val="black">
                <a:alpha val="23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43527" y="2355554"/>
            <a:ext cx="451543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r>
              <a: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体语言风格</a:t>
            </a:r>
            <a:endParaRPr lang="en-US" altLang="zh-CN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占位符 10"/>
          <p:cNvSpPr txBox="1">
            <a:spLocks/>
          </p:cNvSpPr>
          <p:nvPr/>
        </p:nvSpPr>
        <p:spPr>
          <a:xfrm>
            <a:off x="642021" y="2022678"/>
            <a:ext cx="2357635" cy="33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15844" y="3571109"/>
            <a:ext cx="2186039" cy="242311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198433" y="3571109"/>
            <a:ext cx="2186039" cy="2423116"/>
          </a:xfrm>
          <a:prstGeom prst="roundRect">
            <a:avLst>
              <a:gd name="adj" fmla="val 9779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3684" y="4355913"/>
            <a:ext cx="18752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6" name="文本占位符 10"/>
          <p:cNvSpPr txBox="1">
            <a:spLocks/>
          </p:cNvSpPr>
          <p:nvPr/>
        </p:nvSpPr>
        <p:spPr>
          <a:xfrm>
            <a:off x="892178" y="4023039"/>
            <a:ext cx="1415143" cy="33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40948" y="4355913"/>
            <a:ext cx="1875277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18" name="文本占位符 10"/>
          <p:cNvSpPr txBox="1">
            <a:spLocks/>
          </p:cNvSpPr>
          <p:nvPr/>
        </p:nvSpPr>
        <p:spPr>
          <a:xfrm>
            <a:off x="3339442" y="4023039"/>
            <a:ext cx="1415143" cy="332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text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instructor-giving-a-lecture-with-circular-graphic-on-screen_43194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4813023" y="3725895"/>
            <a:ext cx="329923" cy="328643"/>
          </a:xfrm>
          <a:custGeom>
            <a:avLst/>
            <a:gdLst>
              <a:gd name="T0" fmla="*/ 539 w 10742"/>
              <a:gd name="T1" fmla="*/ 7067 h 10699"/>
              <a:gd name="T2" fmla="*/ 43 w 10742"/>
              <a:gd name="T3" fmla="*/ 6171 h 10699"/>
              <a:gd name="T4" fmla="*/ 331 w 10742"/>
              <a:gd name="T5" fmla="*/ 5195 h 10699"/>
              <a:gd name="T6" fmla="*/ 3003 w 10742"/>
              <a:gd name="T7" fmla="*/ 1867 h 10699"/>
              <a:gd name="T8" fmla="*/ 3875 w 10742"/>
              <a:gd name="T9" fmla="*/ 1379 h 10699"/>
              <a:gd name="T10" fmla="*/ 4843 w 10742"/>
              <a:gd name="T11" fmla="*/ 1627 h 10699"/>
              <a:gd name="T12" fmla="*/ 6475 w 10742"/>
              <a:gd name="T13" fmla="*/ 2859 h 10699"/>
              <a:gd name="T14" fmla="*/ 8331 w 10742"/>
              <a:gd name="T15" fmla="*/ 539 h 10699"/>
              <a:gd name="T16" fmla="*/ 9227 w 10742"/>
              <a:gd name="T17" fmla="*/ 43 h 10699"/>
              <a:gd name="T18" fmla="*/ 10203 w 10742"/>
              <a:gd name="T19" fmla="*/ 331 h 10699"/>
              <a:gd name="T20" fmla="*/ 10699 w 10742"/>
              <a:gd name="T21" fmla="*/ 1227 h 10699"/>
              <a:gd name="T22" fmla="*/ 10411 w 10742"/>
              <a:gd name="T23" fmla="*/ 2203 h 10699"/>
              <a:gd name="T24" fmla="*/ 7755 w 10742"/>
              <a:gd name="T25" fmla="*/ 5531 h 10699"/>
              <a:gd name="T26" fmla="*/ 6883 w 10742"/>
              <a:gd name="T27" fmla="*/ 6019 h 10699"/>
              <a:gd name="T28" fmla="*/ 5915 w 10742"/>
              <a:gd name="T29" fmla="*/ 5771 h 10699"/>
              <a:gd name="T30" fmla="*/ 4283 w 10742"/>
              <a:gd name="T31" fmla="*/ 4539 h 10699"/>
              <a:gd name="T32" fmla="*/ 2411 w 10742"/>
              <a:gd name="T33" fmla="*/ 6859 h 10699"/>
              <a:gd name="T34" fmla="*/ 1371 w 10742"/>
              <a:gd name="T35" fmla="*/ 7371 h 10699"/>
              <a:gd name="T36" fmla="*/ 539 w 10742"/>
              <a:gd name="T37" fmla="*/ 7067 h 10699"/>
              <a:gd name="T38" fmla="*/ 715 w 10742"/>
              <a:gd name="T39" fmla="*/ 10699 h 10699"/>
              <a:gd name="T40" fmla="*/ 243 w 10742"/>
              <a:gd name="T41" fmla="*/ 10499 h 10699"/>
              <a:gd name="T42" fmla="*/ 43 w 10742"/>
              <a:gd name="T43" fmla="*/ 10027 h 10699"/>
              <a:gd name="T44" fmla="*/ 243 w 10742"/>
              <a:gd name="T45" fmla="*/ 9563 h 10699"/>
              <a:gd name="T46" fmla="*/ 715 w 10742"/>
              <a:gd name="T47" fmla="*/ 9371 h 10699"/>
              <a:gd name="T48" fmla="*/ 10043 w 10742"/>
              <a:gd name="T49" fmla="*/ 9371 h 10699"/>
              <a:gd name="T50" fmla="*/ 10515 w 10742"/>
              <a:gd name="T51" fmla="*/ 9563 h 10699"/>
              <a:gd name="T52" fmla="*/ 10715 w 10742"/>
              <a:gd name="T53" fmla="*/ 10027 h 10699"/>
              <a:gd name="T54" fmla="*/ 10515 w 10742"/>
              <a:gd name="T55" fmla="*/ 10499 h 10699"/>
              <a:gd name="T56" fmla="*/ 10043 w 10742"/>
              <a:gd name="T57" fmla="*/ 10699 h 10699"/>
              <a:gd name="T58" fmla="*/ 715 w 10742"/>
              <a:gd name="T59" fmla="*/ 10699 h 10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742" h="10699">
                <a:moveTo>
                  <a:pt x="539" y="7067"/>
                </a:moveTo>
                <a:cubicBezTo>
                  <a:pt x="251" y="6832"/>
                  <a:pt x="86" y="6533"/>
                  <a:pt x="43" y="6171"/>
                </a:cubicBezTo>
                <a:cubicBezTo>
                  <a:pt x="0" y="5808"/>
                  <a:pt x="96" y="5483"/>
                  <a:pt x="331" y="5195"/>
                </a:cubicBezTo>
                <a:lnTo>
                  <a:pt x="3003" y="1867"/>
                </a:lnTo>
                <a:cubicBezTo>
                  <a:pt x="3227" y="1589"/>
                  <a:pt x="3518" y="1427"/>
                  <a:pt x="3875" y="1379"/>
                </a:cubicBezTo>
                <a:cubicBezTo>
                  <a:pt x="4232" y="1331"/>
                  <a:pt x="4555" y="1413"/>
                  <a:pt x="4843" y="1627"/>
                </a:cubicBezTo>
                <a:lnTo>
                  <a:pt x="6475" y="2859"/>
                </a:lnTo>
                <a:lnTo>
                  <a:pt x="8331" y="539"/>
                </a:lnTo>
                <a:cubicBezTo>
                  <a:pt x="8566" y="251"/>
                  <a:pt x="8864" y="85"/>
                  <a:pt x="9227" y="43"/>
                </a:cubicBezTo>
                <a:cubicBezTo>
                  <a:pt x="9590" y="0"/>
                  <a:pt x="9915" y="96"/>
                  <a:pt x="10203" y="331"/>
                </a:cubicBezTo>
                <a:cubicBezTo>
                  <a:pt x="10491" y="565"/>
                  <a:pt x="10656" y="864"/>
                  <a:pt x="10699" y="1227"/>
                </a:cubicBezTo>
                <a:cubicBezTo>
                  <a:pt x="10742" y="1589"/>
                  <a:pt x="10646" y="1915"/>
                  <a:pt x="10411" y="2203"/>
                </a:cubicBezTo>
                <a:lnTo>
                  <a:pt x="7755" y="5531"/>
                </a:lnTo>
                <a:cubicBezTo>
                  <a:pt x="7531" y="5808"/>
                  <a:pt x="7240" y="5971"/>
                  <a:pt x="6883" y="6019"/>
                </a:cubicBezTo>
                <a:cubicBezTo>
                  <a:pt x="6526" y="6067"/>
                  <a:pt x="6203" y="5984"/>
                  <a:pt x="5915" y="5771"/>
                </a:cubicBezTo>
                <a:lnTo>
                  <a:pt x="4283" y="4539"/>
                </a:lnTo>
                <a:lnTo>
                  <a:pt x="2411" y="6859"/>
                </a:lnTo>
                <a:cubicBezTo>
                  <a:pt x="2155" y="7200"/>
                  <a:pt x="1808" y="7371"/>
                  <a:pt x="1371" y="7371"/>
                </a:cubicBezTo>
                <a:cubicBezTo>
                  <a:pt x="1072" y="7371"/>
                  <a:pt x="795" y="7269"/>
                  <a:pt x="539" y="7067"/>
                </a:cubicBezTo>
                <a:close/>
                <a:moveTo>
                  <a:pt x="715" y="10699"/>
                </a:moveTo>
                <a:cubicBezTo>
                  <a:pt x="534" y="10699"/>
                  <a:pt x="376" y="10632"/>
                  <a:pt x="243" y="10499"/>
                </a:cubicBezTo>
                <a:cubicBezTo>
                  <a:pt x="110" y="10365"/>
                  <a:pt x="43" y="10208"/>
                  <a:pt x="43" y="10027"/>
                </a:cubicBezTo>
                <a:cubicBezTo>
                  <a:pt x="43" y="9845"/>
                  <a:pt x="110" y="9691"/>
                  <a:pt x="243" y="9563"/>
                </a:cubicBezTo>
                <a:cubicBezTo>
                  <a:pt x="376" y="9435"/>
                  <a:pt x="534" y="9371"/>
                  <a:pt x="715" y="9371"/>
                </a:cubicBezTo>
                <a:lnTo>
                  <a:pt x="10043" y="9371"/>
                </a:lnTo>
                <a:cubicBezTo>
                  <a:pt x="10224" y="9371"/>
                  <a:pt x="10382" y="9435"/>
                  <a:pt x="10515" y="9563"/>
                </a:cubicBezTo>
                <a:cubicBezTo>
                  <a:pt x="10648" y="9691"/>
                  <a:pt x="10715" y="9845"/>
                  <a:pt x="10715" y="10027"/>
                </a:cubicBezTo>
                <a:cubicBezTo>
                  <a:pt x="10715" y="10208"/>
                  <a:pt x="10648" y="10365"/>
                  <a:pt x="10515" y="10499"/>
                </a:cubicBezTo>
                <a:cubicBezTo>
                  <a:pt x="10382" y="10632"/>
                  <a:pt x="10224" y="10699"/>
                  <a:pt x="10043" y="10699"/>
                </a:cubicBezTo>
                <a:lnTo>
                  <a:pt x="715" y="10699"/>
                </a:lnTo>
                <a:close/>
              </a:path>
            </a:pathLst>
          </a:custGeom>
          <a:solidFill>
            <a:srgbClr val="66A2C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instructor-giving-a-lecture-with-circular-graphic-on-screen_43194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2336539" y="3676477"/>
            <a:ext cx="403204" cy="378060"/>
          </a:xfrm>
          <a:custGeom>
            <a:avLst/>
            <a:gdLst>
              <a:gd name="T0" fmla="*/ 2278 w 8285"/>
              <a:gd name="T1" fmla="*/ 5620 h 7767"/>
              <a:gd name="T2" fmla="*/ 2589 w 8285"/>
              <a:gd name="T3" fmla="*/ 5927 h 7767"/>
              <a:gd name="T4" fmla="*/ 5696 w 8285"/>
              <a:gd name="T5" fmla="*/ 5927 h 7767"/>
              <a:gd name="T6" fmla="*/ 6006 w 8285"/>
              <a:gd name="T7" fmla="*/ 5620 h 7767"/>
              <a:gd name="T8" fmla="*/ 5696 w 8285"/>
              <a:gd name="T9" fmla="*/ 5314 h 7767"/>
              <a:gd name="T10" fmla="*/ 2589 w 8285"/>
              <a:gd name="T11" fmla="*/ 5314 h 7767"/>
              <a:gd name="T12" fmla="*/ 2278 w 8285"/>
              <a:gd name="T13" fmla="*/ 5620 h 7767"/>
              <a:gd name="T14" fmla="*/ 2278 w 8285"/>
              <a:gd name="T15" fmla="*/ 5620 h 7767"/>
              <a:gd name="T16" fmla="*/ 2278 w 8285"/>
              <a:gd name="T17" fmla="*/ 4394 h 7767"/>
              <a:gd name="T18" fmla="*/ 2589 w 8285"/>
              <a:gd name="T19" fmla="*/ 4701 h 7767"/>
              <a:gd name="T20" fmla="*/ 5696 w 8285"/>
              <a:gd name="T21" fmla="*/ 4701 h 7767"/>
              <a:gd name="T22" fmla="*/ 6006 w 8285"/>
              <a:gd name="T23" fmla="*/ 4394 h 7767"/>
              <a:gd name="T24" fmla="*/ 5696 w 8285"/>
              <a:gd name="T25" fmla="*/ 4088 h 7767"/>
              <a:gd name="T26" fmla="*/ 2589 w 8285"/>
              <a:gd name="T27" fmla="*/ 4088 h 7767"/>
              <a:gd name="T28" fmla="*/ 2278 w 8285"/>
              <a:gd name="T29" fmla="*/ 4394 h 7767"/>
              <a:gd name="T30" fmla="*/ 2278 w 8285"/>
              <a:gd name="T31" fmla="*/ 4394 h 7767"/>
              <a:gd name="T32" fmla="*/ 3728 w 8285"/>
              <a:gd name="T33" fmla="*/ 1207 h 7767"/>
              <a:gd name="T34" fmla="*/ 4142 w 8285"/>
              <a:gd name="T35" fmla="*/ 817 h 7767"/>
              <a:gd name="T36" fmla="*/ 4556 w 8285"/>
              <a:gd name="T37" fmla="*/ 1207 h 7767"/>
              <a:gd name="T38" fmla="*/ 4556 w 8285"/>
              <a:gd name="T39" fmla="*/ 2267 h 7767"/>
              <a:gd name="T40" fmla="*/ 4142 w 8285"/>
              <a:gd name="T41" fmla="*/ 2657 h 7767"/>
              <a:gd name="T42" fmla="*/ 3728 w 8285"/>
              <a:gd name="T43" fmla="*/ 2267 h 7767"/>
              <a:gd name="T44" fmla="*/ 3728 w 8285"/>
              <a:gd name="T45" fmla="*/ 1207 h 7767"/>
              <a:gd name="T46" fmla="*/ 3106 w 8285"/>
              <a:gd name="T47" fmla="*/ 1040 h 7767"/>
              <a:gd name="T48" fmla="*/ 3106 w 8285"/>
              <a:gd name="T49" fmla="*/ 2248 h 7767"/>
              <a:gd name="T50" fmla="*/ 4142 w 8285"/>
              <a:gd name="T51" fmla="*/ 3270 h 7767"/>
              <a:gd name="T52" fmla="*/ 5178 w 8285"/>
              <a:gd name="T53" fmla="*/ 2248 h 7767"/>
              <a:gd name="T54" fmla="*/ 5178 w 8285"/>
              <a:gd name="T55" fmla="*/ 1040 h 7767"/>
              <a:gd name="T56" fmla="*/ 4142 w 8285"/>
              <a:gd name="T57" fmla="*/ 0 h 7767"/>
              <a:gd name="T58" fmla="*/ 3106 w 8285"/>
              <a:gd name="T59" fmla="*/ 1040 h 7767"/>
              <a:gd name="T60" fmla="*/ 1325 w 8285"/>
              <a:gd name="T61" fmla="*/ 2248 h 7767"/>
              <a:gd name="T62" fmla="*/ 3106 w 8285"/>
              <a:gd name="T63" fmla="*/ 2248 h 7767"/>
              <a:gd name="T64" fmla="*/ 3106 w 8285"/>
              <a:gd name="T65" fmla="*/ 1635 h 7767"/>
              <a:gd name="T66" fmla="*/ 828 w 8285"/>
              <a:gd name="T67" fmla="*/ 1635 h 7767"/>
              <a:gd name="T68" fmla="*/ 0 w 8285"/>
              <a:gd name="T69" fmla="*/ 2452 h 7767"/>
              <a:gd name="T70" fmla="*/ 0 w 8285"/>
              <a:gd name="T71" fmla="*/ 6949 h 7767"/>
              <a:gd name="T72" fmla="*/ 828 w 8285"/>
              <a:gd name="T73" fmla="*/ 7767 h 7767"/>
              <a:gd name="T74" fmla="*/ 7456 w 8285"/>
              <a:gd name="T75" fmla="*/ 7767 h 7767"/>
              <a:gd name="T76" fmla="*/ 8285 w 8285"/>
              <a:gd name="T77" fmla="*/ 6949 h 7767"/>
              <a:gd name="T78" fmla="*/ 8285 w 8285"/>
              <a:gd name="T79" fmla="*/ 2452 h 7767"/>
              <a:gd name="T80" fmla="*/ 7456 w 8285"/>
              <a:gd name="T81" fmla="*/ 1635 h 7767"/>
              <a:gd name="T82" fmla="*/ 5178 w 8285"/>
              <a:gd name="T83" fmla="*/ 1635 h 7767"/>
              <a:gd name="T84" fmla="*/ 5178 w 8285"/>
              <a:gd name="T85" fmla="*/ 2248 h 7767"/>
              <a:gd name="T86" fmla="*/ 6959 w 8285"/>
              <a:gd name="T87" fmla="*/ 2248 h 7767"/>
              <a:gd name="T88" fmla="*/ 7663 w 8285"/>
              <a:gd name="T89" fmla="*/ 2943 h 7767"/>
              <a:gd name="T90" fmla="*/ 7663 w 8285"/>
              <a:gd name="T91" fmla="*/ 6458 h 7767"/>
              <a:gd name="T92" fmla="*/ 6959 w 8285"/>
              <a:gd name="T93" fmla="*/ 7153 h 7767"/>
              <a:gd name="T94" fmla="*/ 1325 w 8285"/>
              <a:gd name="T95" fmla="*/ 7153 h 7767"/>
              <a:gd name="T96" fmla="*/ 621 w 8285"/>
              <a:gd name="T97" fmla="*/ 6458 h 7767"/>
              <a:gd name="T98" fmla="*/ 621 w 8285"/>
              <a:gd name="T99" fmla="*/ 2943 h 7767"/>
              <a:gd name="T100" fmla="*/ 1325 w 8285"/>
              <a:gd name="T101" fmla="*/ 2248 h 7767"/>
              <a:gd name="T102" fmla="*/ 1325 w 8285"/>
              <a:gd name="T103" fmla="*/ 2248 h 7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285" h="7767">
                <a:moveTo>
                  <a:pt x="2278" y="5620"/>
                </a:moveTo>
                <a:cubicBezTo>
                  <a:pt x="2278" y="5790"/>
                  <a:pt x="2417" y="5927"/>
                  <a:pt x="2589" y="5927"/>
                </a:cubicBezTo>
                <a:lnTo>
                  <a:pt x="5696" y="5927"/>
                </a:lnTo>
                <a:cubicBezTo>
                  <a:pt x="5867" y="5927"/>
                  <a:pt x="6006" y="5790"/>
                  <a:pt x="6006" y="5620"/>
                </a:cubicBezTo>
                <a:cubicBezTo>
                  <a:pt x="6006" y="5451"/>
                  <a:pt x="5867" y="5314"/>
                  <a:pt x="5696" y="5314"/>
                </a:cubicBezTo>
                <a:lnTo>
                  <a:pt x="2589" y="5314"/>
                </a:lnTo>
                <a:cubicBezTo>
                  <a:pt x="2417" y="5314"/>
                  <a:pt x="2278" y="5451"/>
                  <a:pt x="2278" y="5620"/>
                </a:cubicBezTo>
                <a:lnTo>
                  <a:pt x="2278" y="5620"/>
                </a:lnTo>
                <a:close/>
                <a:moveTo>
                  <a:pt x="2278" y="4394"/>
                </a:moveTo>
                <a:cubicBezTo>
                  <a:pt x="2278" y="4563"/>
                  <a:pt x="2417" y="4701"/>
                  <a:pt x="2589" y="4701"/>
                </a:cubicBezTo>
                <a:lnTo>
                  <a:pt x="5696" y="4701"/>
                </a:lnTo>
                <a:cubicBezTo>
                  <a:pt x="5867" y="4701"/>
                  <a:pt x="6006" y="4563"/>
                  <a:pt x="6006" y="4394"/>
                </a:cubicBezTo>
                <a:cubicBezTo>
                  <a:pt x="6006" y="4225"/>
                  <a:pt x="5867" y="4088"/>
                  <a:pt x="5696" y="4088"/>
                </a:cubicBezTo>
                <a:lnTo>
                  <a:pt x="2589" y="4088"/>
                </a:lnTo>
                <a:cubicBezTo>
                  <a:pt x="2417" y="4088"/>
                  <a:pt x="2278" y="4225"/>
                  <a:pt x="2278" y="4394"/>
                </a:cubicBezTo>
                <a:lnTo>
                  <a:pt x="2278" y="4394"/>
                </a:lnTo>
                <a:close/>
                <a:moveTo>
                  <a:pt x="3728" y="1207"/>
                </a:moveTo>
                <a:cubicBezTo>
                  <a:pt x="3728" y="992"/>
                  <a:pt x="3913" y="817"/>
                  <a:pt x="4142" y="817"/>
                </a:cubicBezTo>
                <a:cubicBezTo>
                  <a:pt x="4371" y="817"/>
                  <a:pt x="4556" y="992"/>
                  <a:pt x="4556" y="1207"/>
                </a:cubicBezTo>
                <a:lnTo>
                  <a:pt x="4556" y="2267"/>
                </a:lnTo>
                <a:cubicBezTo>
                  <a:pt x="4556" y="2482"/>
                  <a:pt x="4371" y="2657"/>
                  <a:pt x="4142" y="2657"/>
                </a:cubicBezTo>
                <a:cubicBezTo>
                  <a:pt x="3913" y="2657"/>
                  <a:pt x="3728" y="2482"/>
                  <a:pt x="3728" y="2267"/>
                </a:cubicBezTo>
                <a:lnTo>
                  <a:pt x="3728" y="1207"/>
                </a:lnTo>
                <a:close/>
                <a:moveTo>
                  <a:pt x="3106" y="1040"/>
                </a:moveTo>
                <a:lnTo>
                  <a:pt x="3106" y="2248"/>
                </a:lnTo>
                <a:cubicBezTo>
                  <a:pt x="3116" y="2814"/>
                  <a:pt x="3576" y="3270"/>
                  <a:pt x="4142" y="3270"/>
                </a:cubicBezTo>
                <a:cubicBezTo>
                  <a:pt x="4708" y="3270"/>
                  <a:pt x="5168" y="2814"/>
                  <a:pt x="5178" y="2248"/>
                </a:cubicBezTo>
                <a:lnTo>
                  <a:pt x="5178" y="1040"/>
                </a:lnTo>
                <a:cubicBezTo>
                  <a:pt x="5178" y="465"/>
                  <a:pt x="4714" y="0"/>
                  <a:pt x="4142" y="0"/>
                </a:cubicBezTo>
                <a:cubicBezTo>
                  <a:pt x="3570" y="0"/>
                  <a:pt x="3106" y="465"/>
                  <a:pt x="3106" y="1040"/>
                </a:cubicBezTo>
                <a:close/>
                <a:moveTo>
                  <a:pt x="1325" y="2248"/>
                </a:moveTo>
                <a:lnTo>
                  <a:pt x="3106" y="2248"/>
                </a:lnTo>
                <a:lnTo>
                  <a:pt x="3106" y="1635"/>
                </a:lnTo>
                <a:lnTo>
                  <a:pt x="828" y="1635"/>
                </a:lnTo>
                <a:cubicBezTo>
                  <a:pt x="371" y="1635"/>
                  <a:pt x="0" y="2001"/>
                  <a:pt x="0" y="2452"/>
                </a:cubicBezTo>
                <a:lnTo>
                  <a:pt x="0" y="6949"/>
                </a:lnTo>
                <a:cubicBezTo>
                  <a:pt x="0" y="7401"/>
                  <a:pt x="371" y="7767"/>
                  <a:pt x="828" y="7767"/>
                </a:cubicBezTo>
                <a:lnTo>
                  <a:pt x="7456" y="7767"/>
                </a:lnTo>
                <a:cubicBezTo>
                  <a:pt x="7913" y="7767"/>
                  <a:pt x="8285" y="7401"/>
                  <a:pt x="8285" y="6949"/>
                </a:cubicBezTo>
                <a:lnTo>
                  <a:pt x="8285" y="2452"/>
                </a:lnTo>
                <a:cubicBezTo>
                  <a:pt x="8285" y="2001"/>
                  <a:pt x="7913" y="1635"/>
                  <a:pt x="7456" y="1635"/>
                </a:cubicBezTo>
                <a:lnTo>
                  <a:pt x="5178" y="1635"/>
                </a:lnTo>
                <a:lnTo>
                  <a:pt x="5178" y="2248"/>
                </a:lnTo>
                <a:lnTo>
                  <a:pt x="6959" y="2248"/>
                </a:lnTo>
                <a:cubicBezTo>
                  <a:pt x="7348" y="2248"/>
                  <a:pt x="7663" y="2559"/>
                  <a:pt x="7663" y="2943"/>
                </a:cubicBezTo>
                <a:lnTo>
                  <a:pt x="7663" y="6458"/>
                </a:lnTo>
                <a:cubicBezTo>
                  <a:pt x="7663" y="6842"/>
                  <a:pt x="7348" y="7153"/>
                  <a:pt x="6959" y="7153"/>
                </a:cubicBezTo>
                <a:lnTo>
                  <a:pt x="1325" y="7153"/>
                </a:lnTo>
                <a:cubicBezTo>
                  <a:pt x="936" y="7153"/>
                  <a:pt x="621" y="6842"/>
                  <a:pt x="621" y="6458"/>
                </a:cubicBezTo>
                <a:lnTo>
                  <a:pt x="621" y="2943"/>
                </a:lnTo>
                <a:cubicBezTo>
                  <a:pt x="621" y="2559"/>
                  <a:pt x="936" y="2248"/>
                  <a:pt x="1325" y="2248"/>
                </a:cubicBezTo>
                <a:close/>
                <a:moveTo>
                  <a:pt x="1325" y="2248"/>
                </a:moveTo>
                <a:close/>
              </a:path>
            </a:pathLst>
          </a:custGeom>
          <a:solidFill>
            <a:srgbClr val="0E4576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140" y="3107722"/>
            <a:ext cx="3853523" cy="2311366"/>
          </a:xfrm>
          <a:custGeom>
            <a:avLst/>
            <a:gdLst>
              <a:gd name="connsiteX0" fmla="*/ 0 w 3791712"/>
              <a:gd name="connsiteY0" fmla="*/ 0 h 2369081"/>
              <a:gd name="connsiteX1" fmla="*/ 3791712 w 3791712"/>
              <a:gd name="connsiteY1" fmla="*/ 0 h 2369081"/>
              <a:gd name="connsiteX2" fmla="*/ 3791712 w 3791712"/>
              <a:gd name="connsiteY2" fmla="*/ 2369081 h 2369081"/>
              <a:gd name="connsiteX3" fmla="*/ 0 w 3791712"/>
              <a:gd name="connsiteY3" fmla="*/ 2369081 h 236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12" h="2369081">
                <a:moveTo>
                  <a:pt x="0" y="0"/>
                </a:moveTo>
                <a:lnTo>
                  <a:pt x="3791712" y="0"/>
                </a:lnTo>
                <a:lnTo>
                  <a:pt x="3791712" y="2369081"/>
                </a:lnTo>
                <a:lnTo>
                  <a:pt x="0" y="2369081"/>
                </a:lnTo>
                <a:close/>
              </a:path>
            </a:pathLst>
          </a:custGeom>
        </p:spPr>
      </p:pic>
      <p:sp>
        <p:nvSpPr>
          <p:cNvPr id="22" name="椭圆 21"/>
          <p:cNvSpPr/>
          <p:nvPr/>
        </p:nvSpPr>
        <p:spPr>
          <a:xfrm>
            <a:off x="5983871" y="4949732"/>
            <a:ext cx="498215" cy="498214"/>
          </a:xfrm>
          <a:prstGeom prst="ellipse">
            <a:avLst/>
          </a:prstGeom>
          <a:solidFill>
            <a:srgbClr val="66A2C6"/>
          </a:solidFill>
          <a:ln w="3175">
            <a:noFill/>
          </a:ln>
          <a:effectLst>
            <a:outerShdw blurRad="238252" dist="119126" dir="2700001" algn="tl" rotWithShape="0">
              <a:srgbClr val="0070B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530" tIns="61265" rIns="122530" bIns="61265" rtlCol="0" anchor="ctr"/>
          <a:lstStyle/>
          <a:p>
            <a:pPr algn="ctr"/>
            <a:endParaRPr lang="zh-CN" altLang="en-US" sz="24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7" name="文本框 26"/>
            <p:cNvSpPr txBox="1"/>
            <p:nvPr/>
          </p:nvSpPr>
          <p:spPr>
            <a:xfrm>
              <a:off x="1438134" y="699421"/>
              <a:ext cx="2241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04753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67">
            <a:extLst>
              <a:ext uri="{FF2B5EF4-FFF2-40B4-BE49-F238E27FC236}">
                <a16:creationId xmlns:a16="http://schemas.microsoft.com/office/drawing/2014/main" id="{5362377E-A7A7-4DD2-AAA0-D620ED8EC473}"/>
              </a:ext>
            </a:extLst>
          </p:cNvPr>
          <p:cNvSpPr/>
          <p:nvPr/>
        </p:nvSpPr>
        <p:spPr>
          <a:xfrm>
            <a:off x="1365981" y="3731274"/>
            <a:ext cx="3117227" cy="1022598"/>
          </a:xfrm>
          <a:prstGeom prst="roundRect">
            <a:avLst>
              <a:gd name="adj" fmla="val 5165"/>
            </a:avLst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矩形: 圆角 6">
            <a:extLst>
              <a:ext uri="{FF2B5EF4-FFF2-40B4-BE49-F238E27FC236}">
                <a16:creationId xmlns:a16="http://schemas.microsoft.com/office/drawing/2014/main" id="{451A71A1-7A9C-4416-B3EF-FBF05D9633A2}"/>
              </a:ext>
            </a:extLst>
          </p:cNvPr>
          <p:cNvSpPr/>
          <p:nvPr/>
        </p:nvSpPr>
        <p:spPr>
          <a:xfrm>
            <a:off x="1451750" y="1938554"/>
            <a:ext cx="1651000" cy="417489"/>
          </a:xfrm>
          <a:prstGeom prst="roundRect">
            <a:avLst>
              <a:gd name="adj" fmla="val 50000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CE5292-27C5-4296-92D9-038D7DC64686}"/>
              </a:ext>
            </a:extLst>
          </p:cNvPr>
          <p:cNvSpPr txBox="1"/>
          <p:nvPr/>
        </p:nvSpPr>
        <p:spPr>
          <a:xfrm>
            <a:off x="1365982" y="2597706"/>
            <a:ext cx="419993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F5FF5A-521B-4151-9AF9-1EA0894906C4}"/>
              </a:ext>
            </a:extLst>
          </p:cNvPr>
          <p:cNvSpPr txBox="1"/>
          <p:nvPr/>
        </p:nvSpPr>
        <p:spPr>
          <a:xfrm>
            <a:off x="2457389" y="4356140"/>
            <a:ext cx="19701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12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Profit this year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FA5AF05-3900-4EAE-A3DD-F3A9A44C7EE1}"/>
              </a:ext>
            </a:extLst>
          </p:cNvPr>
          <p:cNvSpPr txBox="1"/>
          <p:nvPr/>
        </p:nvSpPr>
        <p:spPr>
          <a:xfrm>
            <a:off x="2419349" y="3731276"/>
            <a:ext cx="2076836" cy="5041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defRPr sz="4000">
                <a:solidFill>
                  <a:srgbClr val="346BE8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45500" dist="12700" dir="5400000" sy="-100000" algn="bl" rotWithShape="0"/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B" panose="00020600040101010101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l"/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18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MM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346BE8">
                    <a:alpha val="13000"/>
                  </a:srgbClr>
                </a:outerShdw>
                <a:reflection blurRad="101600" stA="55000" endA="300" endPos="24000" dist="12700" dir="5400000" sy="-100000" algn="bl" rotWithShape="0"/>
              </a:effectLst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396D8652-41ED-4D14-9DCC-4C42C6D94C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307050"/>
              </p:ext>
            </p:extLst>
          </p:nvPr>
        </p:nvGraphicFramePr>
        <p:xfrm>
          <a:off x="6327365" y="2725862"/>
          <a:ext cx="4731657" cy="351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A278EF4A-7443-40F3-B587-8589008BC7E9}"/>
              </a:ext>
            </a:extLst>
          </p:cNvPr>
          <p:cNvSpPr txBox="1"/>
          <p:nvPr/>
        </p:nvSpPr>
        <p:spPr>
          <a:xfrm>
            <a:off x="6327365" y="1938554"/>
            <a:ext cx="4731657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DD152B0-EB8B-4BCD-A7B8-C4FA5321AB62}"/>
              </a:ext>
            </a:extLst>
          </p:cNvPr>
          <p:cNvSpPr txBox="1"/>
          <p:nvPr/>
        </p:nvSpPr>
        <p:spPr>
          <a:xfrm>
            <a:off x="6327364" y="2345912"/>
            <a:ext cx="1651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Unit: Trillion USD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矩形: 圆角 74">
            <a:extLst>
              <a:ext uri="{FF2B5EF4-FFF2-40B4-BE49-F238E27FC236}">
                <a16:creationId xmlns:a16="http://schemas.microsoft.com/office/drawing/2014/main" id="{D0BCC408-15CB-4B72-9885-7FB16E60C6B0}"/>
              </a:ext>
            </a:extLst>
          </p:cNvPr>
          <p:cNvSpPr/>
          <p:nvPr/>
        </p:nvSpPr>
        <p:spPr>
          <a:xfrm>
            <a:off x="1365981" y="5014365"/>
            <a:ext cx="3117227" cy="1022598"/>
          </a:xfrm>
          <a:prstGeom prst="roundRect">
            <a:avLst>
              <a:gd name="adj" fmla="val 5165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srgbClr val="DFAF3D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3AC6555-700F-49CD-912F-4E3DCA4021CA}"/>
              </a:ext>
            </a:extLst>
          </p:cNvPr>
          <p:cNvSpPr txBox="1"/>
          <p:nvPr/>
        </p:nvSpPr>
        <p:spPr>
          <a:xfrm>
            <a:off x="2457390" y="5037388"/>
            <a:ext cx="15583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阿里巴巴普惠体 Medium" pitchFamily="18" charset="-122"/>
                <a:ea typeface="阿里巴巴普惠体 Medium" pitchFamily="18" charset="-122"/>
                <a:cs typeface="阿里巴巴普惠体 B" panose="00020600040101010101" charset="-122"/>
                <a:sym typeface="思源黑体 CN Normal" panose="020B0400000000000000" pitchFamily="34" charset="-122"/>
              </a:rPr>
              <a:t>5.06</a:t>
            </a:r>
            <a:r>
              <a:rPr lang="en-US" altLang="zh-CN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346BE8">
                      <a:alpha val="13000"/>
                    </a:srgbClr>
                  </a:outerShdw>
                  <a:reflection blurRad="101600" stA="55000" endA="300" endPos="24000" dist="12700" dir="5400000" sy="-100000" algn="bl" rotWithShape="0"/>
                </a:effectLst>
                <a:latin typeface="阿里巴巴普惠体 Medium" pitchFamily="18" charset="-122"/>
                <a:ea typeface="阿里巴巴普惠体 Medium" pitchFamily="18" charset="-122"/>
                <a:cs typeface="阿里巴巴普惠体 B" panose="00020600040101010101" charset="-122"/>
                <a:sym typeface="思源黑体 CN Normal" panose="020B0400000000000000" pitchFamily="34" charset="-122"/>
              </a:rPr>
              <a:t>%</a:t>
            </a:r>
            <a:endParaRPr lang="zh-CN" altLang="en-US" sz="1600" dirty="0">
              <a:solidFill>
                <a:schemeClr val="bg1"/>
              </a:solidFill>
              <a:effectLst>
                <a:outerShdw blurRad="50800" dist="38100" dir="2700000" algn="tl" rotWithShape="0">
                  <a:srgbClr val="346BE8">
                    <a:alpha val="13000"/>
                  </a:srgbClr>
                </a:outerShdw>
                <a:reflection blurRad="101600" stA="55000" endA="300" endPos="24000" dist="12700" dir="5400000" sy="-100000" algn="bl" rotWithShape="0"/>
              </a:effectLst>
              <a:latin typeface="阿里巴巴普惠体 Medium" pitchFamily="18" charset="-122"/>
              <a:ea typeface="阿里巴巴普惠体 Medium" pitchFamily="18" charset="-122"/>
              <a:cs typeface="阿里巴巴普惠体 B" panose="00020600040101010101" charset="-122"/>
              <a:sym typeface="思源黑体 CN Normal" panose="020B0400000000000000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7C187F3-DEA2-4751-AB25-1D89D1BFA159}"/>
              </a:ext>
            </a:extLst>
          </p:cNvPr>
          <p:cNvGrpSpPr/>
          <p:nvPr/>
        </p:nvGrpSpPr>
        <p:grpSpPr>
          <a:xfrm>
            <a:off x="1686521" y="5329363"/>
            <a:ext cx="398755" cy="360388"/>
            <a:chOff x="2346436" y="3777440"/>
            <a:chExt cx="3052507" cy="2758810"/>
          </a:xfrm>
          <a:solidFill>
            <a:schemeClr val="bg1"/>
          </a:solidFill>
        </p:grpSpPr>
        <p:sp>
          <p:nvSpPr>
            <p:cNvPr id="28" name="任意多边形: 形状 20">
              <a:extLst>
                <a:ext uri="{FF2B5EF4-FFF2-40B4-BE49-F238E27FC236}">
                  <a16:creationId xmlns:a16="http://schemas.microsoft.com/office/drawing/2014/main" id="{9F388CC9-D57F-4751-8DD0-A1F1441CD3DF}"/>
                </a:ext>
              </a:extLst>
            </p:cNvPr>
            <p:cNvSpPr/>
            <p:nvPr/>
          </p:nvSpPr>
          <p:spPr>
            <a:xfrm>
              <a:off x="2346436" y="4866511"/>
              <a:ext cx="3052507" cy="1669739"/>
            </a:xfrm>
            <a:custGeom>
              <a:avLst/>
              <a:gdLst>
                <a:gd name="connsiteX0" fmla="*/ 3052428 w 3052507"/>
                <a:gd name="connsiteY0" fmla="*/ 1642897 h 1669739"/>
                <a:gd name="connsiteX1" fmla="*/ 2984486 w 3052507"/>
                <a:gd name="connsiteY1" fmla="*/ 1669740 h 1669739"/>
                <a:gd name="connsiteX2" fmla="*/ 69158 w 3052507"/>
                <a:gd name="connsiteY2" fmla="*/ 1669341 h 1669739"/>
                <a:gd name="connsiteX3" fmla="*/ 21 w 3052507"/>
                <a:gd name="connsiteY3" fmla="*/ 1623701 h 1669739"/>
                <a:gd name="connsiteX4" fmla="*/ 68282 w 3052507"/>
                <a:gd name="connsiteY4" fmla="*/ 1579893 h 1669739"/>
                <a:gd name="connsiteX5" fmla="*/ 250366 w 3052507"/>
                <a:gd name="connsiteY5" fmla="*/ 1579893 h 1669739"/>
                <a:gd name="connsiteX6" fmla="*/ 250366 w 3052507"/>
                <a:gd name="connsiteY6" fmla="*/ 1545563 h 1669739"/>
                <a:gd name="connsiteX7" fmla="*/ 250366 w 3052507"/>
                <a:gd name="connsiteY7" fmla="*/ 1098399 h 1669739"/>
                <a:gd name="connsiteX8" fmla="*/ 369684 w 3052507"/>
                <a:gd name="connsiteY8" fmla="*/ 979161 h 1669739"/>
                <a:gd name="connsiteX9" fmla="*/ 661846 w 3052507"/>
                <a:gd name="connsiteY9" fmla="*/ 979240 h 1669739"/>
                <a:gd name="connsiteX10" fmla="*/ 779013 w 3052507"/>
                <a:gd name="connsiteY10" fmla="*/ 1097921 h 1669739"/>
                <a:gd name="connsiteX11" fmla="*/ 779093 w 3052507"/>
                <a:gd name="connsiteY11" fmla="*/ 1539111 h 1669739"/>
                <a:gd name="connsiteX12" fmla="*/ 779093 w 3052507"/>
                <a:gd name="connsiteY12" fmla="*/ 1577264 h 1669739"/>
                <a:gd name="connsiteX13" fmla="*/ 924457 w 3052507"/>
                <a:gd name="connsiteY13" fmla="*/ 1577264 h 1669739"/>
                <a:gd name="connsiteX14" fmla="*/ 924457 w 3052507"/>
                <a:gd name="connsiteY14" fmla="*/ 1368498 h 1669739"/>
                <a:gd name="connsiteX15" fmla="*/ 924616 w 3052507"/>
                <a:gd name="connsiteY15" fmla="*/ 1332734 h 1669739"/>
                <a:gd name="connsiteX16" fmla="*/ 970018 w 3052507"/>
                <a:gd name="connsiteY16" fmla="*/ 1284386 h 1669739"/>
                <a:gd name="connsiteX17" fmla="*/ 1013826 w 3052507"/>
                <a:gd name="connsiteY17" fmla="*/ 1333531 h 1669739"/>
                <a:gd name="connsiteX18" fmla="*/ 1014065 w 3052507"/>
                <a:gd name="connsiteY18" fmla="*/ 1554086 h 1669739"/>
                <a:gd name="connsiteX19" fmla="*/ 1014065 w 3052507"/>
                <a:gd name="connsiteY19" fmla="*/ 1577185 h 1669739"/>
                <a:gd name="connsiteX20" fmla="*/ 1363974 w 3052507"/>
                <a:gd name="connsiteY20" fmla="*/ 1577185 h 1669739"/>
                <a:gd name="connsiteX21" fmla="*/ 1363974 w 3052507"/>
                <a:gd name="connsiteY21" fmla="*/ 1548112 h 1669739"/>
                <a:gd name="connsiteX22" fmla="*/ 1363974 w 3052507"/>
                <a:gd name="connsiteY22" fmla="*/ 782023 h 1669739"/>
                <a:gd name="connsiteX23" fmla="*/ 1323750 w 3052507"/>
                <a:gd name="connsiteY23" fmla="*/ 742516 h 1669739"/>
                <a:gd name="connsiteX24" fmla="*/ 1046563 w 3052507"/>
                <a:gd name="connsiteY24" fmla="*/ 742038 h 1669739"/>
                <a:gd name="connsiteX25" fmla="*/ 1013746 w 3052507"/>
                <a:gd name="connsiteY25" fmla="*/ 774695 h 1669739"/>
                <a:gd name="connsiteX26" fmla="*/ 1013587 w 3052507"/>
                <a:gd name="connsiteY26" fmla="*/ 1135358 h 1669739"/>
                <a:gd name="connsiteX27" fmla="*/ 1000524 w 3052507"/>
                <a:gd name="connsiteY27" fmla="*/ 1178608 h 1669739"/>
                <a:gd name="connsiteX28" fmla="*/ 958787 w 3052507"/>
                <a:gd name="connsiteY28" fmla="*/ 1189839 h 1669739"/>
                <a:gd name="connsiteX29" fmla="*/ 926289 w 3052507"/>
                <a:gd name="connsiteY29" fmla="*/ 1152801 h 1669739"/>
                <a:gd name="connsiteX30" fmla="*/ 924616 w 3052507"/>
                <a:gd name="connsiteY30" fmla="*/ 1105568 h 1669739"/>
                <a:gd name="connsiteX31" fmla="*/ 924616 w 3052507"/>
                <a:gd name="connsiteY31" fmla="*/ 771668 h 1669739"/>
                <a:gd name="connsiteX32" fmla="*/ 1044572 w 3052507"/>
                <a:gd name="connsiteY32" fmla="*/ 652749 h 1669739"/>
                <a:gd name="connsiteX33" fmla="*/ 1333707 w 3052507"/>
                <a:gd name="connsiteY33" fmla="*/ 652749 h 1669739"/>
                <a:gd name="connsiteX34" fmla="*/ 1453582 w 3052507"/>
                <a:gd name="connsiteY34" fmla="*/ 771907 h 1669739"/>
                <a:gd name="connsiteX35" fmla="*/ 1453662 w 3052507"/>
                <a:gd name="connsiteY35" fmla="*/ 1541023 h 1669739"/>
                <a:gd name="connsiteX36" fmla="*/ 1453662 w 3052507"/>
                <a:gd name="connsiteY36" fmla="*/ 1577822 h 1669739"/>
                <a:gd name="connsiteX37" fmla="*/ 1598867 w 3052507"/>
                <a:gd name="connsiteY37" fmla="*/ 1577822 h 1669739"/>
                <a:gd name="connsiteX38" fmla="*/ 1598867 w 3052507"/>
                <a:gd name="connsiteY38" fmla="*/ 1538952 h 1669739"/>
                <a:gd name="connsiteX39" fmla="*/ 1598867 w 3052507"/>
                <a:gd name="connsiteY39" fmla="*/ 453859 h 1669739"/>
                <a:gd name="connsiteX40" fmla="*/ 1725593 w 3052507"/>
                <a:gd name="connsiteY40" fmla="*/ 326098 h 1669739"/>
                <a:gd name="connsiteX41" fmla="*/ 2005807 w 3052507"/>
                <a:gd name="connsiteY41" fmla="*/ 326098 h 1669739"/>
                <a:gd name="connsiteX42" fmla="*/ 2127833 w 3052507"/>
                <a:gd name="connsiteY42" fmla="*/ 449478 h 1669739"/>
                <a:gd name="connsiteX43" fmla="*/ 2127833 w 3052507"/>
                <a:gd name="connsiteY43" fmla="*/ 1540465 h 1669739"/>
                <a:gd name="connsiteX44" fmla="*/ 2127833 w 3052507"/>
                <a:gd name="connsiteY44" fmla="*/ 1577583 h 1669739"/>
                <a:gd name="connsiteX45" fmla="*/ 2273197 w 3052507"/>
                <a:gd name="connsiteY45" fmla="*/ 1577583 h 1669739"/>
                <a:gd name="connsiteX46" fmla="*/ 2273197 w 3052507"/>
                <a:gd name="connsiteY46" fmla="*/ 1539430 h 1669739"/>
                <a:gd name="connsiteX47" fmla="*/ 2273038 w 3052507"/>
                <a:gd name="connsiteY47" fmla="*/ 126491 h 1669739"/>
                <a:gd name="connsiteX48" fmla="*/ 2301712 w 3052507"/>
                <a:gd name="connsiteY48" fmla="*/ 36086 h 1669739"/>
                <a:gd name="connsiteX49" fmla="*/ 2374514 w 3052507"/>
                <a:gd name="connsiteY49" fmla="*/ 2632 h 1669739"/>
                <a:gd name="connsiteX50" fmla="*/ 2699333 w 3052507"/>
                <a:gd name="connsiteY50" fmla="*/ 1438 h 1669739"/>
                <a:gd name="connsiteX51" fmla="*/ 2801685 w 3052507"/>
                <a:gd name="connsiteY51" fmla="*/ 106976 h 1669739"/>
                <a:gd name="connsiteX52" fmla="*/ 2801845 w 3052507"/>
                <a:gd name="connsiteY52" fmla="*/ 554140 h 1669739"/>
                <a:gd name="connsiteX53" fmla="*/ 2757240 w 3052507"/>
                <a:gd name="connsiteY53" fmla="*/ 606073 h 1669739"/>
                <a:gd name="connsiteX54" fmla="*/ 2712555 w 3052507"/>
                <a:gd name="connsiteY54" fmla="*/ 554538 h 1669739"/>
                <a:gd name="connsiteX55" fmla="*/ 2712953 w 3052507"/>
                <a:gd name="connsiteY55" fmla="*/ 128243 h 1669739"/>
                <a:gd name="connsiteX56" fmla="*/ 2676632 w 3052507"/>
                <a:gd name="connsiteY56" fmla="*/ 89931 h 1669739"/>
                <a:gd name="connsiteX57" fmla="*/ 2396418 w 3052507"/>
                <a:gd name="connsiteY57" fmla="*/ 90010 h 1669739"/>
                <a:gd name="connsiteX58" fmla="*/ 2362407 w 3052507"/>
                <a:gd name="connsiteY58" fmla="*/ 124579 h 1669739"/>
                <a:gd name="connsiteX59" fmla="*/ 2362885 w 3052507"/>
                <a:gd name="connsiteY59" fmla="*/ 1552413 h 1669739"/>
                <a:gd name="connsiteX60" fmla="*/ 2364796 w 3052507"/>
                <a:gd name="connsiteY60" fmla="*/ 1577583 h 1669739"/>
                <a:gd name="connsiteX61" fmla="*/ 2712396 w 3052507"/>
                <a:gd name="connsiteY61" fmla="*/ 1577583 h 1669739"/>
                <a:gd name="connsiteX62" fmla="*/ 2712396 w 3052507"/>
                <a:gd name="connsiteY62" fmla="*/ 1543253 h 1669739"/>
                <a:gd name="connsiteX63" fmla="*/ 2712396 w 3052507"/>
                <a:gd name="connsiteY63" fmla="*/ 765217 h 1669739"/>
                <a:gd name="connsiteX64" fmla="*/ 2712794 w 3052507"/>
                <a:gd name="connsiteY64" fmla="*/ 738374 h 1669739"/>
                <a:gd name="connsiteX65" fmla="*/ 2755487 w 3052507"/>
                <a:gd name="connsiteY65" fmla="*/ 697035 h 1669739"/>
                <a:gd name="connsiteX66" fmla="*/ 2801048 w 3052507"/>
                <a:gd name="connsiteY66" fmla="*/ 735427 h 1669739"/>
                <a:gd name="connsiteX67" fmla="*/ 2801924 w 3052507"/>
                <a:gd name="connsiteY67" fmla="*/ 765137 h 1669739"/>
                <a:gd name="connsiteX68" fmla="*/ 2801924 w 3052507"/>
                <a:gd name="connsiteY68" fmla="*/ 1540147 h 1669739"/>
                <a:gd name="connsiteX69" fmla="*/ 2801924 w 3052507"/>
                <a:gd name="connsiteY69" fmla="*/ 1579495 h 1669739"/>
                <a:gd name="connsiteX70" fmla="*/ 2984884 w 3052507"/>
                <a:gd name="connsiteY70" fmla="*/ 1579096 h 1669739"/>
                <a:gd name="connsiteX71" fmla="*/ 3052508 w 3052507"/>
                <a:gd name="connsiteY71" fmla="*/ 1606656 h 1669739"/>
                <a:gd name="connsiteX72" fmla="*/ 3052428 w 3052507"/>
                <a:gd name="connsiteY72" fmla="*/ 1642897 h 1669739"/>
                <a:gd name="connsiteX73" fmla="*/ 2036951 w 3052507"/>
                <a:gd name="connsiteY73" fmla="*/ 1578300 h 1669739"/>
                <a:gd name="connsiteX74" fmla="*/ 2038145 w 3052507"/>
                <a:gd name="connsiteY74" fmla="*/ 1560777 h 1669739"/>
                <a:gd name="connsiteX75" fmla="*/ 2038543 w 3052507"/>
                <a:gd name="connsiteY75" fmla="*/ 446770 h 1669739"/>
                <a:gd name="connsiteX76" fmla="*/ 2006842 w 3052507"/>
                <a:gd name="connsiteY76" fmla="*/ 415546 h 1669739"/>
                <a:gd name="connsiteX77" fmla="*/ 1729814 w 3052507"/>
                <a:gd name="connsiteY77" fmla="*/ 415865 h 1669739"/>
                <a:gd name="connsiteX78" fmla="*/ 1688395 w 3052507"/>
                <a:gd name="connsiteY78" fmla="*/ 457682 h 1669739"/>
                <a:gd name="connsiteX79" fmla="*/ 1688395 w 3052507"/>
                <a:gd name="connsiteY79" fmla="*/ 1544926 h 1669739"/>
                <a:gd name="connsiteX80" fmla="*/ 1688395 w 3052507"/>
                <a:gd name="connsiteY80" fmla="*/ 1578380 h 1669739"/>
                <a:gd name="connsiteX81" fmla="*/ 2036951 w 3052507"/>
                <a:gd name="connsiteY81" fmla="*/ 1578300 h 1669739"/>
                <a:gd name="connsiteX82" fmla="*/ 686777 w 3052507"/>
                <a:gd name="connsiteY82" fmla="*/ 1578141 h 1669739"/>
                <a:gd name="connsiteX83" fmla="*/ 689166 w 3052507"/>
                <a:gd name="connsiteY83" fmla="*/ 1564202 h 1669739"/>
                <a:gd name="connsiteX84" fmla="*/ 689644 w 3052507"/>
                <a:gd name="connsiteY84" fmla="*/ 1096647 h 1669739"/>
                <a:gd name="connsiteX85" fmla="*/ 658421 w 3052507"/>
                <a:gd name="connsiteY85" fmla="*/ 1068769 h 1669739"/>
                <a:gd name="connsiteX86" fmla="*/ 375498 w 3052507"/>
                <a:gd name="connsiteY86" fmla="*/ 1068450 h 1669739"/>
                <a:gd name="connsiteX87" fmla="*/ 339257 w 3052507"/>
                <a:gd name="connsiteY87" fmla="*/ 1106683 h 1669739"/>
                <a:gd name="connsiteX88" fmla="*/ 339814 w 3052507"/>
                <a:gd name="connsiteY88" fmla="*/ 1547395 h 1669739"/>
                <a:gd name="connsiteX89" fmla="*/ 339814 w 3052507"/>
                <a:gd name="connsiteY89" fmla="*/ 1578141 h 1669739"/>
                <a:gd name="connsiteX90" fmla="*/ 686777 w 3052507"/>
                <a:gd name="connsiteY90" fmla="*/ 1578141 h 166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052507" h="1669739">
                  <a:moveTo>
                    <a:pt x="3052428" y="1642897"/>
                  </a:moveTo>
                  <a:cubicBezTo>
                    <a:pt x="3035064" y="1665279"/>
                    <a:pt x="3011806" y="1669740"/>
                    <a:pt x="2984486" y="1669740"/>
                  </a:cubicBezTo>
                  <a:cubicBezTo>
                    <a:pt x="2012736" y="1669262"/>
                    <a:pt x="1040907" y="1669341"/>
                    <a:pt x="69158" y="1669341"/>
                  </a:cubicBezTo>
                  <a:cubicBezTo>
                    <a:pt x="21288" y="1669341"/>
                    <a:pt x="-776" y="1654765"/>
                    <a:pt x="21" y="1623701"/>
                  </a:cubicBezTo>
                  <a:cubicBezTo>
                    <a:pt x="817" y="1593513"/>
                    <a:pt x="21766" y="1579973"/>
                    <a:pt x="68282" y="1579893"/>
                  </a:cubicBezTo>
                  <a:cubicBezTo>
                    <a:pt x="127782" y="1579813"/>
                    <a:pt x="187202" y="1579893"/>
                    <a:pt x="250366" y="1579893"/>
                  </a:cubicBezTo>
                  <a:cubicBezTo>
                    <a:pt x="250366" y="1566830"/>
                    <a:pt x="250366" y="1556157"/>
                    <a:pt x="250366" y="1545563"/>
                  </a:cubicBezTo>
                  <a:cubicBezTo>
                    <a:pt x="250366" y="1396535"/>
                    <a:pt x="250286" y="1247507"/>
                    <a:pt x="250366" y="1098399"/>
                  </a:cubicBezTo>
                  <a:cubicBezTo>
                    <a:pt x="250445" y="1019703"/>
                    <a:pt x="290430" y="979479"/>
                    <a:pt x="369684" y="979161"/>
                  </a:cubicBezTo>
                  <a:cubicBezTo>
                    <a:pt x="467098" y="978763"/>
                    <a:pt x="564432" y="978683"/>
                    <a:pt x="661846" y="979240"/>
                  </a:cubicBezTo>
                  <a:cubicBezTo>
                    <a:pt x="738550" y="979639"/>
                    <a:pt x="778933" y="1020659"/>
                    <a:pt x="779013" y="1097921"/>
                  </a:cubicBezTo>
                  <a:cubicBezTo>
                    <a:pt x="779332" y="1244958"/>
                    <a:pt x="779093" y="1392074"/>
                    <a:pt x="779093" y="1539111"/>
                  </a:cubicBezTo>
                  <a:cubicBezTo>
                    <a:pt x="779093" y="1550900"/>
                    <a:pt x="779093" y="1562768"/>
                    <a:pt x="779093" y="1577264"/>
                  </a:cubicBezTo>
                  <a:cubicBezTo>
                    <a:pt x="827760" y="1577264"/>
                    <a:pt x="874515" y="1577264"/>
                    <a:pt x="924457" y="1577264"/>
                  </a:cubicBezTo>
                  <a:cubicBezTo>
                    <a:pt x="924457" y="1507091"/>
                    <a:pt x="924457" y="1437795"/>
                    <a:pt x="924457" y="1368498"/>
                  </a:cubicBezTo>
                  <a:cubicBezTo>
                    <a:pt x="924457" y="1356550"/>
                    <a:pt x="923979" y="1344602"/>
                    <a:pt x="924616" y="1332734"/>
                  </a:cubicBezTo>
                  <a:cubicBezTo>
                    <a:pt x="926130" y="1302546"/>
                    <a:pt x="943573" y="1284226"/>
                    <a:pt x="970018" y="1284386"/>
                  </a:cubicBezTo>
                  <a:cubicBezTo>
                    <a:pt x="996701" y="1284625"/>
                    <a:pt x="1013667" y="1302626"/>
                    <a:pt x="1013826" y="1333531"/>
                  </a:cubicBezTo>
                  <a:cubicBezTo>
                    <a:pt x="1014384" y="1407049"/>
                    <a:pt x="1013985" y="1480567"/>
                    <a:pt x="1014065" y="1554086"/>
                  </a:cubicBezTo>
                  <a:cubicBezTo>
                    <a:pt x="1014065" y="1560856"/>
                    <a:pt x="1014065" y="1567706"/>
                    <a:pt x="1014065" y="1577185"/>
                  </a:cubicBezTo>
                  <a:cubicBezTo>
                    <a:pt x="1130754" y="1577185"/>
                    <a:pt x="1245293" y="1577185"/>
                    <a:pt x="1363974" y="1577185"/>
                  </a:cubicBezTo>
                  <a:cubicBezTo>
                    <a:pt x="1363974" y="1567308"/>
                    <a:pt x="1363974" y="1557750"/>
                    <a:pt x="1363974" y="1548112"/>
                  </a:cubicBezTo>
                  <a:cubicBezTo>
                    <a:pt x="1363974" y="1292749"/>
                    <a:pt x="1363974" y="1037386"/>
                    <a:pt x="1363974" y="782023"/>
                  </a:cubicBezTo>
                  <a:cubicBezTo>
                    <a:pt x="1363974" y="742596"/>
                    <a:pt x="1363815" y="742596"/>
                    <a:pt x="1323750" y="742516"/>
                  </a:cubicBezTo>
                  <a:cubicBezTo>
                    <a:pt x="1231354" y="742516"/>
                    <a:pt x="1138959" y="743233"/>
                    <a:pt x="1046563" y="742038"/>
                  </a:cubicBezTo>
                  <a:cubicBezTo>
                    <a:pt x="1021712" y="741719"/>
                    <a:pt x="1013587" y="750083"/>
                    <a:pt x="1013746" y="774695"/>
                  </a:cubicBezTo>
                  <a:cubicBezTo>
                    <a:pt x="1014623" y="894889"/>
                    <a:pt x="1014543" y="1015163"/>
                    <a:pt x="1013587" y="1135358"/>
                  </a:cubicBezTo>
                  <a:cubicBezTo>
                    <a:pt x="1013428" y="1150173"/>
                    <a:pt x="1010003" y="1169050"/>
                    <a:pt x="1000524" y="1178608"/>
                  </a:cubicBezTo>
                  <a:cubicBezTo>
                    <a:pt x="991444" y="1187848"/>
                    <a:pt x="969858" y="1194379"/>
                    <a:pt x="958787" y="1189839"/>
                  </a:cubicBezTo>
                  <a:cubicBezTo>
                    <a:pt x="944927" y="1184184"/>
                    <a:pt x="932183" y="1167616"/>
                    <a:pt x="926289" y="1152801"/>
                  </a:cubicBezTo>
                  <a:cubicBezTo>
                    <a:pt x="920793" y="1139021"/>
                    <a:pt x="924616" y="1121498"/>
                    <a:pt x="924616" y="1105568"/>
                  </a:cubicBezTo>
                  <a:cubicBezTo>
                    <a:pt x="924537" y="994294"/>
                    <a:pt x="924457" y="883021"/>
                    <a:pt x="924616" y="771668"/>
                  </a:cubicBezTo>
                  <a:cubicBezTo>
                    <a:pt x="924696" y="693610"/>
                    <a:pt x="965955" y="652828"/>
                    <a:pt x="1044572" y="652749"/>
                  </a:cubicBezTo>
                  <a:cubicBezTo>
                    <a:pt x="1140950" y="652669"/>
                    <a:pt x="1237328" y="652669"/>
                    <a:pt x="1333707" y="652749"/>
                  </a:cubicBezTo>
                  <a:cubicBezTo>
                    <a:pt x="1412004" y="652828"/>
                    <a:pt x="1453503" y="693849"/>
                    <a:pt x="1453582" y="771907"/>
                  </a:cubicBezTo>
                  <a:cubicBezTo>
                    <a:pt x="1453742" y="1028306"/>
                    <a:pt x="1453662" y="1284625"/>
                    <a:pt x="1453662" y="1541023"/>
                  </a:cubicBezTo>
                  <a:cubicBezTo>
                    <a:pt x="1453662" y="1552652"/>
                    <a:pt x="1453662" y="1564361"/>
                    <a:pt x="1453662" y="1577822"/>
                  </a:cubicBezTo>
                  <a:cubicBezTo>
                    <a:pt x="1502887" y="1577822"/>
                    <a:pt x="1549005" y="1577822"/>
                    <a:pt x="1598867" y="1577822"/>
                  </a:cubicBezTo>
                  <a:cubicBezTo>
                    <a:pt x="1598867" y="1564122"/>
                    <a:pt x="1598867" y="1551537"/>
                    <a:pt x="1598867" y="1538952"/>
                  </a:cubicBezTo>
                  <a:cubicBezTo>
                    <a:pt x="1598867" y="1177254"/>
                    <a:pt x="1598867" y="815557"/>
                    <a:pt x="1598867" y="453859"/>
                  </a:cubicBezTo>
                  <a:cubicBezTo>
                    <a:pt x="1598867" y="365445"/>
                    <a:pt x="1637896" y="326177"/>
                    <a:pt x="1725593" y="326098"/>
                  </a:cubicBezTo>
                  <a:cubicBezTo>
                    <a:pt x="1819024" y="326098"/>
                    <a:pt x="1912375" y="326018"/>
                    <a:pt x="2005807" y="326098"/>
                  </a:cubicBezTo>
                  <a:cubicBezTo>
                    <a:pt x="2087211" y="326177"/>
                    <a:pt x="2127833" y="367198"/>
                    <a:pt x="2127833" y="449478"/>
                  </a:cubicBezTo>
                  <a:cubicBezTo>
                    <a:pt x="2127913" y="813167"/>
                    <a:pt x="2127833" y="1176856"/>
                    <a:pt x="2127833" y="1540465"/>
                  </a:cubicBezTo>
                  <a:cubicBezTo>
                    <a:pt x="2127833" y="1552174"/>
                    <a:pt x="2127833" y="1563883"/>
                    <a:pt x="2127833" y="1577583"/>
                  </a:cubicBezTo>
                  <a:cubicBezTo>
                    <a:pt x="2176659" y="1577583"/>
                    <a:pt x="2222698" y="1577583"/>
                    <a:pt x="2273197" y="1577583"/>
                  </a:cubicBezTo>
                  <a:cubicBezTo>
                    <a:pt x="2273197" y="1564441"/>
                    <a:pt x="2273197" y="1551935"/>
                    <a:pt x="2273197" y="1539430"/>
                  </a:cubicBezTo>
                  <a:cubicBezTo>
                    <a:pt x="2273197" y="1068450"/>
                    <a:pt x="2273277" y="597470"/>
                    <a:pt x="2273038" y="126491"/>
                  </a:cubicBezTo>
                  <a:cubicBezTo>
                    <a:pt x="2273038" y="92878"/>
                    <a:pt x="2274232" y="57990"/>
                    <a:pt x="2301712" y="36086"/>
                  </a:cubicBezTo>
                  <a:cubicBezTo>
                    <a:pt x="2322262" y="19758"/>
                    <a:pt x="2349662" y="3429"/>
                    <a:pt x="2374514" y="2632"/>
                  </a:cubicBezTo>
                  <a:cubicBezTo>
                    <a:pt x="2482681" y="-1032"/>
                    <a:pt x="2591086" y="-315"/>
                    <a:pt x="2699333" y="1438"/>
                  </a:cubicBezTo>
                  <a:cubicBezTo>
                    <a:pt x="2759868" y="2473"/>
                    <a:pt x="2801367" y="46600"/>
                    <a:pt x="2801685" y="106976"/>
                  </a:cubicBezTo>
                  <a:cubicBezTo>
                    <a:pt x="2802402" y="256004"/>
                    <a:pt x="2802084" y="405032"/>
                    <a:pt x="2801845" y="554140"/>
                  </a:cubicBezTo>
                  <a:cubicBezTo>
                    <a:pt x="2801765" y="586877"/>
                    <a:pt x="2784560" y="605993"/>
                    <a:pt x="2757240" y="606073"/>
                  </a:cubicBezTo>
                  <a:cubicBezTo>
                    <a:pt x="2729760" y="606232"/>
                    <a:pt x="2712635" y="587275"/>
                    <a:pt x="2712555" y="554538"/>
                  </a:cubicBezTo>
                  <a:cubicBezTo>
                    <a:pt x="2712237" y="412440"/>
                    <a:pt x="2711838" y="270341"/>
                    <a:pt x="2712953" y="128243"/>
                  </a:cubicBezTo>
                  <a:cubicBezTo>
                    <a:pt x="2713192" y="100684"/>
                    <a:pt x="2706502" y="89373"/>
                    <a:pt x="2676632" y="89931"/>
                  </a:cubicBezTo>
                  <a:cubicBezTo>
                    <a:pt x="2583281" y="91603"/>
                    <a:pt x="2489849" y="91285"/>
                    <a:pt x="2396418" y="90010"/>
                  </a:cubicBezTo>
                  <a:cubicBezTo>
                    <a:pt x="2369894" y="89612"/>
                    <a:pt x="2362407" y="99091"/>
                    <a:pt x="2362407" y="124579"/>
                  </a:cubicBezTo>
                  <a:cubicBezTo>
                    <a:pt x="2362964" y="600497"/>
                    <a:pt x="2362805" y="1076495"/>
                    <a:pt x="2362885" y="1552413"/>
                  </a:cubicBezTo>
                  <a:cubicBezTo>
                    <a:pt x="2362885" y="1560139"/>
                    <a:pt x="2364000" y="1567945"/>
                    <a:pt x="2364796" y="1577583"/>
                  </a:cubicBezTo>
                  <a:cubicBezTo>
                    <a:pt x="2479973" y="1577583"/>
                    <a:pt x="2593874" y="1577583"/>
                    <a:pt x="2712396" y="1577583"/>
                  </a:cubicBezTo>
                  <a:cubicBezTo>
                    <a:pt x="2712396" y="1566193"/>
                    <a:pt x="2712396" y="1554723"/>
                    <a:pt x="2712396" y="1543253"/>
                  </a:cubicBezTo>
                  <a:cubicBezTo>
                    <a:pt x="2712396" y="1283908"/>
                    <a:pt x="2712396" y="1024562"/>
                    <a:pt x="2712396" y="765217"/>
                  </a:cubicBezTo>
                  <a:cubicBezTo>
                    <a:pt x="2712396" y="756296"/>
                    <a:pt x="2711838" y="747295"/>
                    <a:pt x="2712794" y="738374"/>
                  </a:cubicBezTo>
                  <a:cubicBezTo>
                    <a:pt x="2715423" y="712886"/>
                    <a:pt x="2730716" y="697911"/>
                    <a:pt x="2755487" y="697035"/>
                  </a:cubicBezTo>
                  <a:cubicBezTo>
                    <a:pt x="2780418" y="696079"/>
                    <a:pt x="2796428" y="710655"/>
                    <a:pt x="2801048" y="735427"/>
                  </a:cubicBezTo>
                  <a:cubicBezTo>
                    <a:pt x="2802800" y="745065"/>
                    <a:pt x="2801924" y="755260"/>
                    <a:pt x="2801924" y="765137"/>
                  </a:cubicBezTo>
                  <a:cubicBezTo>
                    <a:pt x="2801924" y="1023447"/>
                    <a:pt x="2801924" y="1281837"/>
                    <a:pt x="2801924" y="1540147"/>
                  </a:cubicBezTo>
                  <a:cubicBezTo>
                    <a:pt x="2801924" y="1551855"/>
                    <a:pt x="2801924" y="1563644"/>
                    <a:pt x="2801924" y="1579495"/>
                  </a:cubicBezTo>
                  <a:cubicBezTo>
                    <a:pt x="2864530" y="1579495"/>
                    <a:pt x="2924747" y="1580371"/>
                    <a:pt x="2984884" y="1579096"/>
                  </a:cubicBezTo>
                  <a:cubicBezTo>
                    <a:pt x="3012284" y="1578539"/>
                    <a:pt x="3035542" y="1583716"/>
                    <a:pt x="3052508" y="1606656"/>
                  </a:cubicBezTo>
                  <a:cubicBezTo>
                    <a:pt x="3052428" y="1619081"/>
                    <a:pt x="3052428" y="1631029"/>
                    <a:pt x="3052428" y="1642897"/>
                  </a:cubicBezTo>
                  <a:close/>
                  <a:moveTo>
                    <a:pt x="2036951" y="1578300"/>
                  </a:moveTo>
                  <a:cubicBezTo>
                    <a:pt x="2037508" y="1570414"/>
                    <a:pt x="2038145" y="1565556"/>
                    <a:pt x="2038145" y="1560777"/>
                  </a:cubicBezTo>
                  <a:cubicBezTo>
                    <a:pt x="2038225" y="1189441"/>
                    <a:pt x="2038066" y="818105"/>
                    <a:pt x="2038543" y="446770"/>
                  </a:cubicBezTo>
                  <a:cubicBezTo>
                    <a:pt x="2038543" y="423272"/>
                    <a:pt x="2029622" y="415307"/>
                    <a:pt x="2006842" y="415546"/>
                  </a:cubicBezTo>
                  <a:cubicBezTo>
                    <a:pt x="1914526" y="416263"/>
                    <a:pt x="1822130" y="415785"/>
                    <a:pt x="1729814" y="415865"/>
                  </a:cubicBezTo>
                  <a:cubicBezTo>
                    <a:pt x="1688873" y="415865"/>
                    <a:pt x="1688395" y="416343"/>
                    <a:pt x="1688395" y="457682"/>
                  </a:cubicBezTo>
                  <a:cubicBezTo>
                    <a:pt x="1688395" y="820096"/>
                    <a:pt x="1688395" y="1182511"/>
                    <a:pt x="1688395" y="1544926"/>
                  </a:cubicBezTo>
                  <a:cubicBezTo>
                    <a:pt x="1688395" y="1555520"/>
                    <a:pt x="1688395" y="1566113"/>
                    <a:pt x="1688395" y="1578380"/>
                  </a:cubicBezTo>
                  <a:cubicBezTo>
                    <a:pt x="1806040" y="1578300"/>
                    <a:pt x="1919942" y="1578300"/>
                    <a:pt x="2036951" y="1578300"/>
                  </a:cubicBezTo>
                  <a:close/>
                  <a:moveTo>
                    <a:pt x="686777" y="1578141"/>
                  </a:moveTo>
                  <a:cubicBezTo>
                    <a:pt x="687892" y="1571848"/>
                    <a:pt x="689166" y="1568025"/>
                    <a:pt x="689166" y="1564202"/>
                  </a:cubicBezTo>
                  <a:cubicBezTo>
                    <a:pt x="689325" y="1408323"/>
                    <a:pt x="689087" y="1252525"/>
                    <a:pt x="689644" y="1096647"/>
                  </a:cubicBezTo>
                  <a:cubicBezTo>
                    <a:pt x="689724" y="1073468"/>
                    <a:pt x="678891" y="1068609"/>
                    <a:pt x="658421" y="1068769"/>
                  </a:cubicBezTo>
                  <a:cubicBezTo>
                    <a:pt x="564113" y="1069406"/>
                    <a:pt x="469806" y="1070123"/>
                    <a:pt x="375498" y="1068450"/>
                  </a:cubicBezTo>
                  <a:cubicBezTo>
                    <a:pt x="345629" y="1067893"/>
                    <a:pt x="339018" y="1079124"/>
                    <a:pt x="339257" y="1106683"/>
                  </a:cubicBezTo>
                  <a:cubicBezTo>
                    <a:pt x="340372" y="1253560"/>
                    <a:pt x="339814" y="1400517"/>
                    <a:pt x="339814" y="1547395"/>
                  </a:cubicBezTo>
                  <a:cubicBezTo>
                    <a:pt x="339814" y="1557033"/>
                    <a:pt x="339814" y="1566750"/>
                    <a:pt x="339814" y="1578141"/>
                  </a:cubicBezTo>
                  <a:cubicBezTo>
                    <a:pt x="456743" y="1578141"/>
                    <a:pt x="570485" y="1578141"/>
                    <a:pt x="686777" y="1578141"/>
                  </a:cubicBezTo>
                  <a:close/>
                </a:path>
              </a:pathLst>
            </a:custGeom>
            <a:grpFill/>
            <a:ln w="79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任意多边形: 形状 21">
              <a:extLst>
                <a:ext uri="{FF2B5EF4-FFF2-40B4-BE49-F238E27FC236}">
                  <a16:creationId xmlns:a16="http://schemas.microsoft.com/office/drawing/2014/main" id="{B22A7660-D05E-4DC1-8272-B6993AE2796A}"/>
                </a:ext>
              </a:extLst>
            </p:cNvPr>
            <p:cNvSpPr/>
            <p:nvPr/>
          </p:nvSpPr>
          <p:spPr>
            <a:xfrm>
              <a:off x="2724711" y="3777440"/>
              <a:ext cx="2187920" cy="1532715"/>
            </a:xfrm>
            <a:custGeom>
              <a:avLst/>
              <a:gdLst>
                <a:gd name="connsiteX0" fmla="*/ 2089511 w 2187920"/>
                <a:gd name="connsiteY0" fmla="*/ 574048 h 1532715"/>
                <a:gd name="connsiteX1" fmla="*/ 2041720 w 2187920"/>
                <a:gd name="connsiteY1" fmla="*/ 100201 h 1532715"/>
                <a:gd name="connsiteX2" fmla="*/ 1580776 w 2187920"/>
                <a:gd name="connsiteY2" fmla="*/ 220076 h 1532715"/>
                <a:gd name="connsiteX3" fmla="*/ 1674207 w 2187920"/>
                <a:gd name="connsiteY3" fmla="*/ 285709 h 1532715"/>
                <a:gd name="connsiteX4" fmla="*/ 1692527 w 2187920"/>
                <a:gd name="connsiteY4" fmla="*/ 365839 h 1532715"/>
                <a:gd name="connsiteX5" fmla="*/ 1453812 w 2187920"/>
                <a:gd name="connsiteY5" fmla="*/ 661983 h 1532715"/>
                <a:gd name="connsiteX6" fmla="*/ 1387462 w 2187920"/>
                <a:gd name="connsiteY6" fmla="*/ 664612 h 1532715"/>
                <a:gd name="connsiteX7" fmla="*/ 1390887 w 2187920"/>
                <a:gd name="connsiteY7" fmla="*/ 598182 h 1532715"/>
                <a:gd name="connsiteX8" fmla="*/ 1586272 w 2187920"/>
                <a:gd name="connsiteY8" fmla="*/ 365918 h 1532715"/>
                <a:gd name="connsiteX9" fmla="*/ 1600371 w 2187920"/>
                <a:gd name="connsiteY9" fmla="*/ 343775 h 1532715"/>
                <a:gd name="connsiteX10" fmla="*/ 1458830 w 2187920"/>
                <a:gd name="connsiteY10" fmla="*/ 245167 h 1532715"/>
                <a:gd name="connsiteX11" fmla="*/ 1431270 w 2187920"/>
                <a:gd name="connsiteY11" fmla="*/ 193951 h 1532715"/>
                <a:gd name="connsiteX12" fmla="*/ 1474362 w 2187920"/>
                <a:gd name="connsiteY12" fmla="*/ 155001 h 1532715"/>
                <a:gd name="connsiteX13" fmla="*/ 2050322 w 2187920"/>
                <a:gd name="connsiteY13" fmla="*/ 5256 h 1532715"/>
                <a:gd name="connsiteX14" fmla="*/ 2127186 w 2187920"/>
                <a:gd name="connsiteY14" fmla="*/ 58145 h 1532715"/>
                <a:gd name="connsiteX15" fmla="*/ 2187403 w 2187920"/>
                <a:gd name="connsiteY15" fmla="*/ 653859 h 1532715"/>
                <a:gd name="connsiteX16" fmla="*/ 2165259 w 2187920"/>
                <a:gd name="connsiteY16" fmla="*/ 704677 h 1532715"/>
                <a:gd name="connsiteX17" fmla="*/ 2110061 w 2187920"/>
                <a:gd name="connsiteY17" fmla="*/ 697986 h 1532715"/>
                <a:gd name="connsiteX18" fmla="*/ 1968361 w 2187920"/>
                <a:gd name="connsiteY18" fmla="*/ 599377 h 1532715"/>
                <a:gd name="connsiteX19" fmla="*/ 1861707 w 2187920"/>
                <a:gd name="connsiteY19" fmla="*/ 726501 h 1532715"/>
                <a:gd name="connsiteX20" fmla="*/ 611098 w 2187920"/>
                <a:gd name="connsiteY20" fmla="*/ 1455791 h 1532715"/>
                <a:gd name="connsiteX21" fmla="*/ 117258 w 2187920"/>
                <a:gd name="connsiteY21" fmla="*/ 1532256 h 1532715"/>
                <a:gd name="connsiteX22" fmla="*/ 2799 w 2187920"/>
                <a:gd name="connsiteY22" fmla="*/ 1455074 h 1532715"/>
                <a:gd name="connsiteX23" fmla="*/ 77353 w 2187920"/>
                <a:gd name="connsiteY23" fmla="*/ 1334243 h 1532715"/>
                <a:gd name="connsiteX24" fmla="*/ 774623 w 2187920"/>
                <a:gd name="connsiteY24" fmla="*/ 1045665 h 1532715"/>
                <a:gd name="connsiteX25" fmla="*/ 1241859 w 2187920"/>
                <a:gd name="connsiteY25" fmla="*/ 733351 h 1532715"/>
                <a:gd name="connsiteX26" fmla="*/ 1251098 w 2187920"/>
                <a:gd name="connsiteY26" fmla="*/ 725784 h 1532715"/>
                <a:gd name="connsiteX27" fmla="*/ 1321909 w 2187920"/>
                <a:gd name="connsiteY27" fmla="*/ 727218 h 1532715"/>
                <a:gd name="connsiteX28" fmla="*/ 1308448 w 2187920"/>
                <a:gd name="connsiteY28" fmla="*/ 794524 h 1532715"/>
                <a:gd name="connsiteX29" fmla="*/ 1174792 w 2187920"/>
                <a:gd name="connsiteY29" fmla="*/ 899265 h 1532715"/>
                <a:gd name="connsiteX30" fmla="*/ 211008 w 2187920"/>
                <a:gd name="connsiteY30" fmla="*/ 1384582 h 1532715"/>
                <a:gd name="connsiteX31" fmla="*/ 112161 w 2187920"/>
                <a:gd name="connsiteY31" fmla="*/ 1417319 h 1532715"/>
                <a:gd name="connsiteX32" fmla="*/ 91292 w 2187920"/>
                <a:gd name="connsiteY32" fmla="*/ 1433887 h 1532715"/>
                <a:gd name="connsiteX33" fmla="*/ 116063 w 2187920"/>
                <a:gd name="connsiteY33" fmla="*/ 1442011 h 1532715"/>
                <a:gd name="connsiteX34" fmla="*/ 519339 w 2187920"/>
                <a:gd name="connsiteY34" fmla="*/ 1382989 h 1532715"/>
                <a:gd name="connsiteX35" fmla="*/ 1444572 w 2187920"/>
                <a:gd name="connsiteY35" fmla="*/ 984493 h 1532715"/>
                <a:gd name="connsiteX36" fmla="*/ 1904082 w 2187920"/>
                <a:gd name="connsiteY36" fmla="*/ 533027 h 1532715"/>
                <a:gd name="connsiteX37" fmla="*/ 2005956 w 2187920"/>
                <a:gd name="connsiteY37" fmla="*/ 516301 h 1532715"/>
                <a:gd name="connsiteX38" fmla="*/ 2089511 w 2187920"/>
                <a:gd name="connsiteY38" fmla="*/ 574048 h 153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87920" h="1532715">
                  <a:moveTo>
                    <a:pt x="2089511" y="574048"/>
                  </a:moveTo>
                  <a:cubicBezTo>
                    <a:pt x="2073262" y="412515"/>
                    <a:pt x="2057650" y="257672"/>
                    <a:pt x="2041720" y="100201"/>
                  </a:cubicBezTo>
                  <a:cubicBezTo>
                    <a:pt x="1888311" y="140106"/>
                    <a:pt x="1738008" y="179215"/>
                    <a:pt x="1580776" y="220076"/>
                  </a:cubicBezTo>
                  <a:cubicBezTo>
                    <a:pt x="1615186" y="244211"/>
                    <a:pt x="1644737" y="264841"/>
                    <a:pt x="1674207" y="285709"/>
                  </a:cubicBezTo>
                  <a:cubicBezTo>
                    <a:pt x="1709891" y="310959"/>
                    <a:pt x="1714432" y="328880"/>
                    <a:pt x="1692527" y="365839"/>
                  </a:cubicBezTo>
                  <a:cubicBezTo>
                    <a:pt x="1627213" y="475997"/>
                    <a:pt x="1543898" y="571818"/>
                    <a:pt x="1453812" y="661983"/>
                  </a:cubicBezTo>
                  <a:cubicBezTo>
                    <a:pt x="1432784" y="683011"/>
                    <a:pt x="1405463" y="683011"/>
                    <a:pt x="1387462" y="664612"/>
                  </a:cubicBezTo>
                  <a:cubicBezTo>
                    <a:pt x="1369222" y="645973"/>
                    <a:pt x="1371054" y="621600"/>
                    <a:pt x="1390887" y="598182"/>
                  </a:cubicBezTo>
                  <a:cubicBezTo>
                    <a:pt x="1456281" y="521000"/>
                    <a:pt x="1521277" y="443499"/>
                    <a:pt x="1586272" y="365918"/>
                  </a:cubicBezTo>
                  <a:cubicBezTo>
                    <a:pt x="1591290" y="359945"/>
                    <a:pt x="1594795" y="352617"/>
                    <a:pt x="1600371" y="343775"/>
                  </a:cubicBezTo>
                  <a:cubicBezTo>
                    <a:pt x="1552898" y="310561"/>
                    <a:pt x="1506143" y="277426"/>
                    <a:pt x="1458830" y="245167"/>
                  </a:cubicBezTo>
                  <a:cubicBezTo>
                    <a:pt x="1440191" y="232502"/>
                    <a:pt x="1426810" y="218165"/>
                    <a:pt x="1431270" y="193951"/>
                  </a:cubicBezTo>
                  <a:cubicBezTo>
                    <a:pt x="1435651" y="170135"/>
                    <a:pt x="1452059" y="160736"/>
                    <a:pt x="1474362" y="155001"/>
                  </a:cubicBezTo>
                  <a:cubicBezTo>
                    <a:pt x="1666481" y="105537"/>
                    <a:pt x="1858362" y="55277"/>
                    <a:pt x="2050322" y="5256"/>
                  </a:cubicBezTo>
                  <a:cubicBezTo>
                    <a:pt x="2103370" y="-8524"/>
                    <a:pt x="2121611" y="3345"/>
                    <a:pt x="2127186" y="58145"/>
                  </a:cubicBezTo>
                  <a:cubicBezTo>
                    <a:pt x="2147497" y="256716"/>
                    <a:pt x="2167091" y="455367"/>
                    <a:pt x="2187403" y="653859"/>
                  </a:cubicBezTo>
                  <a:cubicBezTo>
                    <a:pt x="2189633" y="675763"/>
                    <a:pt x="2185093" y="693207"/>
                    <a:pt x="2165259" y="704677"/>
                  </a:cubicBezTo>
                  <a:cubicBezTo>
                    <a:pt x="2145267" y="716226"/>
                    <a:pt x="2127664" y="710411"/>
                    <a:pt x="2110061" y="697986"/>
                  </a:cubicBezTo>
                  <a:cubicBezTo>
                    <a:pt x="2063226" y="664851"/>
                    <a:pt x="2015913" y="632353"/>
                    <a:pt x="1968361" y="599377"/>
                  </a:cubicBezTo>
                  <a:cubicBezTo>
                    <a:pt x="1931880" y="643026"/>
                    <a:pt x="1897869" y="685720"/>
                    <a:pt x="1861707" y="726501"/>
                  </a:cubicBezTo>
                  <a:cubicBezTo>
                    <a:pt x="1524702" y="1106359"/>
                    <a:pt x="1099999" y="1336234"/>
                    <a:pt x="611098" y="1455791"/>
                  </a:cubicBezTo>
                  <a:cubicBezTo>
                    <a:pt x="448689" y="1495537"/>
                    <a:pt x="283810" y="1519114"/>
                    <a:pt x="117258" y="1532256"/>
                  </a:cubicBezTo>
                  <a:cubicBezTo>
                    <a:pt x="58555" y="1536876"/>
                    <a:pt x="13791" y="1506290"/>
                    <a:pt x="2799" y="1455074"/>
                  </a:cubicBezTo>
                  <a:cubicBezTo>
                    <a:pt x="-9228" y="1399079"/>
                    <a:pt x="17853" y="1353040"/>
                    <a:pt x="77353" y="1334243"/>
                  </a:cubicBezTo>
                  <a:cubicBezTo>
                    <a:pt x="318139" y="1258096"/>
                    <a:pt x="552076" y="1165780"/>
                    <a:pt x="774623" y="1045665"/>
                  </a:cubicBezTo>
                  <a:cubicBezTo>
                    <a:pt x="940218" y="956296"/>
                    <a:pt x="1096973" y="853705"/>
                    <a:pt x="1241859" y="733351"/>
                  </a:cubicBezTo>
                  <a:cubicBezTo>
                    <a:pt x="1244886" y="730802"/>
                    <a:pt x="1247912" y="728253"/>
                    <a:pt x="1251098" y="725784"/>
                  </a:cubicBezTo>
                  <a:cubicBezTo>
                    <a:pt x="1278260" y="704756"/>
                    <a:pt x="1304943" y="705314"/>
                    <a:pt x="1321909" y="727218"/>
                  </a:cubicBezTo>
                  <a:cubicBezTo>
                    <a:pt x="1338715" y="748883"/>
                    <a:pt x="1334573" y="773416"/>
                    <a:pt x="1308448" y="794524"/>
                  </a:cubicBezTo>
                  <a:cubicBezTo>
                    <a:pt x="1264400" y="830048"/>
                    <a:pt x="1220432" y="865812"/>
                    <a:pt x="1174792" y="899265"/>
                  </a:cubicBezTo>
                  <a:cubicBezTo>
                    <a:pt x="880798" y="1115041"/>
                    <a:pt x="555262" y="1268530"/>
                    <a:pt x="211008" y="1384582"/>
                  </a:cubicBezTo>
                  <a:cubicBezTo>
                    <a:pt x="178112" y="1395654"/>
                    <a:pt x="144818" y="1405531"/>
                    <a:pt x="112161" y="1417319"/>
                  </a:cubicBezTo>
                  <a:cubicBezTo>
                    <a:pt x="104275" y="1420187"/>
                    <a:pt x="98222" y="1428231"/>
                    <a:pt x="91292" y="1433887"/>
                  </a:cubicBezTo>
                  <a:cubicBezTo>
                    <a:pt x="99576" y="1436754"/>
                    <a:pt x="108337" y="1443126"/>
                    <a:pt x="116063" y="1442011"/>
                  </a:cubicBezTo>
                  <a:cubicBezTo>
                    <a:pt x="250675" y="1423293"/>
                    <a:pt x="386401" y="1410071"/>
                    <a:pt x="519339" y="1382989"/>
                  </a:cubicBezTo>
                  <a:cubicBezTo>
                    <a:pt x="854832" y="1314728"/>
                    <a:pt x="1165553" y="1185613"/>
                    <a:pt x="1444572" y="984493"/>
                  </a:cubicBezTo>
                  <a:cubicBezTo>
                    <a:pt x="1620761" y="857448"/>
                    <a:pt x="1773613" y="706588"/>
                    <a:pt x="1904082" y="533027"/>
                  </a:cubicBezTo>
                  <a:cubicBezTo>
                    <a:pt x="1942315" y="482210"/>
                    <a:pt x="1953864" y="480378"/>
                    <a:pt x="2005956" y="516301"/>
                  </a:cubicBezTo>
                  <a:cubicBezTo>
                    <a:pt x="2031923" y="534302"/>
                    <a:pt x="2057969" y="552303"/>
                    <a:pt x="2089511" y="574048"/>
                  </a:cubicBezTo>
                  <a:close/>
                </a:path>
              </a:pathLst>
            </a:custGeom>
            <a:grpFill/>
            <a:ln w="79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0" name="iconfont-11145-7055657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1669999" y="4026675"/>
            <a:ext cx="431799" cy="431799"/>
          </a:xfrm>
          <a:custGeom>
            <a:avLst/>
            <a:gdLst>
              <a:gd name="T0" fmla="*/ 5600 w 11200"/>
              <a:gd name="T1" fmla="*/ 11200 h 11200"/>
              <a:gd name="T2" fmla="*/ 0 w 11200"/>
              <a:gd name="T3" fmla="*/ 5600 h 11200"/>
              <a:gd name="T4" fmla="*/ 5600 w 11200"/>
              <a:gd name="T5" fmla="*/ 0 h 11200"/>
              <a:gd name="T6" fmla="*/ 11200 w 11200"/>
              <a:gd name="T7" fmla="*/ 5600 h 11200"/>
              <a:gd name="T8" fmla="*/ 5600 w 11200"/>
              <a:gd name="T9" fmla="*/ 11200 h 11200"/>
              <a:gd name="T10" fmla="*/ 5600 w 11200"/>
              <a:gd name="T11" fmla="*/ 10400 h 11200"/>
              <a:gd name="T12" fmla="*/ 10400 w 11200"/>
              <a:gd name="T13" fmla="*/ 5600 h 11200"/>
              <a:gd name="T14" fmla="*/ 5600 w 11200"/>
              <a:gd name="T15" fmla="*/ 800 h 11200"/>
              <a:gd name="T16" fmla="*/ 800 w 11200"/>
              <a:gd name="T17" fmla="*/ 5600 h 11200"/>
              <a:gd name="T18" fmla="*/ 5600 w 11200"/>
              <a:gd name="T19" fmla="*/ 10400 h 11200"/>
              <a:gd name="T20" fmla="*/ 5994 w 11200"/>
              <a:gd name="T21" fmla="*/ 5207 h 11200"/>
              <a:gd name="T22" fmla="*/ 5994 w 11200"/>
              <a:gd name="T23" fmla="*/ 6007 h 11200"/>
              <a:gd name="T24" fmla="*/ 7557 w 11200"/>
              <a:gd name="T25" fmla="*/ 6007 h 11200"/>
              <a:gd name="T26" fmla="*/ 7957 w 11200"/>
              <a:gd name="T27" fmla="*/ 6407 h 11200"/>
              <a:gd name="T28" fmla="*/ 7557 w 11200"/>
              <a:gd name="T29" fmla="*/ 6807 h 11200"/>
              <a:gd name="T30" fmla="*/ 5994 w 11200"/>
              <a:gd name="T31" fmla="*/ 6807 h 11200"/>
              <a:gd name="T32" fmla="*/ 5994 w 11200"/>
              <a:gd name="T33" fmla="*/ 8644 h 11200"/>
              <a:gd name="T34" fmla="*/ 5594 w 11200"/>
              <a:gd name="T35" fmla="*/ 9044 h 11200"/>
              <a:gd name="T36" fmla="*/ 5194 w 11200"/>
              <a:gd name="T37" fmla="*/ 8644 h 11200"/>
              <a:gd name="T38" fmla="*/ 5194 w 11200"/>
              <a:gd name="T39" fmla="*/ 6807 h 11200"/>
              <a:gd name="T40" fmla="*/ 3632 w 11200"/>
              <a:gd name="T41" fmla="*/ 6807 h 11200"/>
              <a:gd name="T42" fmla="*/ 3232 w 11200"/>
              <a:gd name="T43" fmla="*/ 6407 h 11200"/>
              <a:gd name="T44" fmla="*/ 3632 w 11200"/>
              <a:gd name="T45" fmla="*/ 6007 h 11200"/>
              <a:gd name="T46" fmla="*/ 5194 w 11200"/>
              <a:gd name="T47" fmla="*/ 6007 h 11200"/>
              <a:gd name="T48" fmla="*/ 5194 w 11200"/>
              <a:gd name="T49" fmla="*/ 5207 h 11200"/>
              <a:gd name="T50" fmla="*/ 3632 w 11200"/>
              <a:gd name="T51" fmla="*/ 5207 h 11200"/>
              <a:gd name="T52" fmla="*/ 3232 w 11200"/>
              <a:gd name="T53" fmla="*/ 4807 h 11200"/>
              <a:gd name="T54" fmla="*/ 3632 w 11200"/>
              <a:gd name="T55" fmla="*/ 4407 h 11200"/>
              <a:gd name="T56" fmla="*/ 4679 w 11200"/>
              <a:gd name="T57" fmla="*/ 4407 h 11200"/>
              <a:gd name="T58" fmla="*/ 3105 w 11200"/>
              <a:gd name="T59" fmla="*/ 2833 h 11200"/>
              <a:gd name="T60" fmla="*/ 3105 w 11200"/>
              <a:gd name="T61" fmla="*/ 2267 h 11200"/>
              <a:gd name="T62" fmla="*/ 3670 w 11200"/>
              <a:gd name="T63" fmla="*/ 2267 h 11200"/>
              <a:gd name="T64" fmla="*/ 5594 w 11200"/>
              <a:gd name="T65" fmla="*/ 4191 h 11200"/>
              <a:gd name="T66" fmla="*/ 7518 w 11200"/>
              <a:gd name="T67" fmla="*/ 2267 h 11200"/>
              <a:gd name="T68" fmla="*/ 8084 w 11200"/>
              <a:gd name="T69" fmla="*/ 2267 h 11200"/>
              <a:gd name="T70" fmla="*/ 8084 w 11200"/>
              <a:gd name="T71" fmla="*/ 2833 h 11200"/>
              <a:gd name="T72" fmla="*/ 6510 w 11200"/>
              <a:gd name="T73" fmla="*/ 4407 h 11200"/>
              <a:gd name="T74" fmla="*/ 7557 w 11200"/>
              <a:gd name="T75" fmla="*/ 4407 h 11200"/>
              <a:gd name="T76" fmla="*/ 7957 w 11200"/>
              <a:gd name="T77" fmla="*/ 4807 h 11200"/>
              <a:gd name="T78" fmla="*/ 7557 w 11200"/>
              <a:gd name="T79" fmla="*/ 5207 h 11200"/>
              <a:gd name="T80" fmla="*/ 5994 w 11200"/>
              <a:gd name="T81" fmla="*/ 5207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00" h="11200">
                <a:moveTo>
                  <a:pt x="5600" y="11200"/>
                </a:moveTo>
                <a:cubicBezTo>
                  <a:pt x="2507" y="11200"/>
                  <a:pt x="0" y="8693"/>
                  <a:pt x="0" y="5600"/>
                </a:cubicBezTo>
                <a:cubicBezTo>
                  <a:pt x="0" y="2507"/>
                  <a:pt x="2507" y="0"/>
                  <a:pt x="5600" y="0"/>
                </a:cubicBezTo>
                <a:cubicBezTo>
                  <a:pt x="8693" y="0"/>
                  <a:pt x="11200" y="2507"/>
                  <a:pt x="11200" y="5600"/>
                </a:cubicBezTo>
                <a:cubicBezTo>
                  <a:pt x="11200" y="8693"/>
                  <a:pt x="8693" y="11200"/>
                  <a:pt x="5600" y="11200"/>
                </a:cubicBezTo>
                <a:close/>
                <a:moveTo>
                  <a:pt x="5600" y="10400"/>
                </a:moveTo>
                <a:cubicBezTo>
                  <a:pt x="8251" y="10400"/>
                  <a:pt x="10400" y="8251"/>
                  <a:pt x="10400" y="5600"/>
                </a:cubicBezTo>
                <a:cubicBezTo>
                  <a:pt x="10400" y="2949"/>
                  <a:pt x="8251" y="800"/>
                  <a:pt x="5600" y="800"/>
                </a:cubicBezTo>
                <a:cubicBezTo>
                  <a:pt x="2949" y="800"/>
                  <a:pt x="800" y="2949"/>
                  <a:pt x="800" y="5600"/>
                </a:cubicBezTo>
                <a:cubicBezTo>
                  <a:pt x="800" y="8251"/>
                  <a:pt x="2949" y="10400"/>
                  <a:pt x="5600" y="10400"/>
                </a:cubicBezTo>
                <a:close/>
                <a:moveTo>
                  <a:pt x="5994" y="5207"/>
                </a:moveTo>
                <a:lnTo>
                  <a:pt x="5994" y="6007"/>
                </a:lnTo>
                <a:lnTo>
                  <a:pt x="7557" y="6007"/>
                </a:lnTo>
                <a:cubicBezTo>
                  <a:pt x="7778" y="6007"/>
                  <a:pt x="7957" y="6186"/>
                  <a:pt x="7957" y="6407"/>
                </a:cubicBezTo>
                <a:cubicBezTo>
                  <a:pt x="7957" y="6628"/>
                  <a:pt x="7778" y="6807"/>
                  <a:pt x="7557" y="6807"/>
                </a:cubicBezTo>
                <a:lnTo>
                  <a:pt x="5994" y="6807"/>
                </a:lnTo>
                <a:lnTo>
                  <a:pt x="5994" y="8644"/>
                </a:lnTo>
                <a:cubicBezTo>
                  <a:pt x="5994" y="8865"/>
                  <a:pt x="5815" y="9044"/>
                  <a:pt x="5594" y="9044"/>
                </a:cubicBezTo>
                <a:cubicBezTo>
                  <a:pt x="5373" y="9044"/>
                  <a:pt x="5194" y="8865"/>
                  <a:pt x="5194" y="8644"/>
                </a:cubicBezTo>
                <a:lnTo>
                  <a:pt x="5194" y="6807"/>
                </a:lnTo>
                <a:lnTo>
                  <a:pt x="3632" y="6807"/>
                </a:lnTo>
                <a:cubicBezTo>
                  <a:pt x="3411" y="6807"/>
                  <a:pt x="3232" y="6628"/>
                  <a:pt x="3232" y="6407"/>
                </a:cubicBezTo>
                <a:cubicBezTo>
                  <a:pt x="3232" y="6186"/>
                  <a:pt x="3411" y="6007"/>
                  <a:pt x="3632" y="6007"/>
                </a:cubicBezTo>
                <a:lnTo>
                  <a:pt x="5194" y="6007"/>
                </a:lnTo>
                <a:lnTo>
                  <a:pt x="5194" y="5207"/>
                </a:lnTo>
                <a:lnTo>
                  <a:pt x="3632" y="5207"/>
                </a:lnTo>
                <a:cubicBezTo>
                  <a:pt x="3411" y="5207"/>
                  <a:pt x="3232" y="5028"/>
                  <a:pt x="3232" y="4807"/>
                </a:cubicBezTo>
                <a:cubicBezTo>
                  <a:pt x="3232" y="4586"/>
                  <a:pt x="3411" y="4407"/>
                  <a:pt x="3632" y="4407"/>
                </a:cubicBezTo>
                <a:lnTo>
                  <a:pt x="4679" y="4407"/>
                </a:lnTo>
                <a:lnTo>
                  <a:pt x="3105" y="2833"/>
                </a:lnTo>
                <a:cubicBezTo>
                  <a:pt x="2948" y="2677"/>
                  <a:pt x="2948" y="2423"/>
                  <a:pt x="3105" y="2267"/>
                </a:cubicBezTo>
                <a:cubicBezTo>
                  <a:pt x="3261" y="2111"/>
                  <a:pt x="3514" y="2111"/>
                  <a:pt x="3670" y="2267"/>
                </a:cubicBezTo>
                <a:lnTo>
                  <a:pt x="5594" y="4191"/>
                </a:lnTo>
                <a:lnTo>
                  <a:pt x="7518" y="2267"/>
                </a:lnTo>
                <a:cubicBezTo>
                  <a:pt x="7674" y="2111"/>
                  <a:pt x="7928" y="2111"/>
                  <a:pt x="8084" y="2267"/>
                </a:cubicBezTo>
                <a:cubicBezTo>
                  <a:pt x="8240" y="2423"/>
                  <a:pt x="8240" y="2677"/>
                  <a:pt x="8084" y="2833"/>
                </a:cubicBezTo>
                <a:lnTo>
                  <a:pt x="6510" y="4407"/>
                </a:lnTo>
                <a:lnTo>
                  <a:pt x="7557" y="4407"/>
                </a:lnTo>
                <a:cubicBezTo>
                  <a:pt x="7778" y="4407"/>
                  <a:pt x="7957" y="4586"/>
                  <a:pt x="7957" y="4807"/>
                </a:cubicBezTo>
                <a:cubicBezTo>
                  <a:pt x="7957" y="5028"/>
                  <a:pt x="7778" y="5207"/>
                  <a:pt x="7557" y="5207"/>
                </a:cubicBezTo>
                <a:lnTo>
                  <a:pt x="5994" y="5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4" name="文本框 33"/>
            <p:cNvSpPr txBox="1"/>
            <p:nvPr/>
          </p:nvSpPr>
          <p:spPr>
            <a:xfrm>
              <a:off x="1438134" y="699421"/>
              <a:ext cx="2529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96621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Graphic spid="21" grpId="0">
        <p:bldAsOne/>
      </p:bldGraphic>
      <p:bldP spid="22" grpId="0"/>
      <p:bldP spid="23" grpId="0"/>
      <p:bldP spid="24" grpId="0" animBg="1"/>
      <p:bldP spid="26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: 空心 22">
            <a:extLst>
              <a:ext uri="{FF2B5EF4-FFF2-40B4-BE49-F238E27FC236}">
                <a16:creationId xmlns:a16="http://schemas.microsoft.com/office/drawing/2014/main" id="{1A9B7E53-9ED8-42BD-AA59-6436172A95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19526" y="19050"/>
            <a:ext cx="4686300" cy="4686300"/>
          </a:xfrm>
          <a:prstGeom prst="donut">
            <a:avLst>
              <a:gd name="adj" fmla="val 7914"/>
            </a:avLst>
          </a:prstGeom>
          <a:gradFill>
            <a:gsLst>
              <a:gs pos="41000">
                <a:srgbClr val="216B9D">
                  <a:alpha val="0"/>
                </a:srgbClr>
              </a:gs>
              <a:gs pos="100000">
                <a:srgbClr val="216B9D">
                  <a:alpha val="1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EB1F18D-F9D0-4D41-9775-DF8D90B367D4}"/>
              </a:ext>
            </a:extLst>
          </p:cNvPr>
          <p:cNvSpPr/>
          <p:nvPr/>
        </p:nvSpPr>
        <p:spPr>
          <a:xfrm>
            <a:off x="4933949" y="1563199"/>
            <a:ext cx="2457451" cy="2457450"/>
          </a:xfrm>
          <a:prstGeom prst="ellipse">
            <a:avLst/>
          </a:prstGeom>
          <a:solidFill>
            <a:srgbClr val="0E457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5D52B77-927C-4E89-B2FA-52081BF4BD0F}"/>
              </a:ext>
            </a:extLst>
          </p:cNvPr>
          <p:cNvSpPr/>
          <p:nvPr/>
        </p:nvSpPr>
        <p:spPr>
          <a:xfrm>
            <a:off x="5095875" y="1734649"/>
            <a:ext cx="2133600" cy="213360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srgbClr val="E6B079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552CA37-902A-4695-8FEF-A6F479C5C39F}"/>
              </a:ext>
            </a:extLst>
          </p:cNvPr>
          <p:cNvSpPr/>
          <p:nvPr/>
        </p:nvSpPr>
        <p:spPr>
          <a:xfrm>
            <a:off x="3574732" y="2801449"/>
            <a:ext cx="914400" cy="91440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EA34AEE-231D-4D00-81EF-7E9681E4746A}"/>
              </a:ext>
            </a:extLst>
          </p:cNvPr>
          <p:cNvSpPr/>
          <p:nvPr/>
        </p:nvSpPr>
        <p:spPr>
          <a:xfrm>
            <a:off x="5705475" y="4411174"/>
            <a:ext cx="914400" cy="91440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B9D94D97-CA79-4AC2-A959-0FEADB7086BD}"/>
              </a:ext>
            </a:extLst>
          </p:cNvPr>
          <p:cNvSpPr/>
          <p:nvPr/>
        </p:nvSpPr>
        <p:spPr>
          <a:xfrm>
            <a:off x="7836219" y="2801449"/>
            <a:ext cx="914400" cy="914400"/>
          </a:xfrm>
          <a:prstGeom prst="ellipse">
            <a:avLst/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srgbClr val="7FA47B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3BD14D2-A5A0-4720-A49B-9E22591FFED3}"/>
              </a:ext>
            </a:extLst>
          </p:cNvPr>
          <p:cNvSpPr/>
          <p:nvPr/>
        </p:nvSpPr>
        <p:spPr>
          <a:xfrm>
            <a:off x="4733926" y="1409768"/>
            <a:ext cx="2857500" cy="2857500"/>
          </a:xfrm>
          <a:prstGeom prst="ellipse">
            <a:avLst/>
          </a:prstGeom>
          <a:noFill/>
          <a:ln w="15875">
            <a:gradFill>
              <a:gsLst>
                <a:gs pos="30000">
                  <a:srgbClr val="66A2C6">
                    <a:alpha val="0"/>
                  </a:srgbClr>
                </a:gs>
                <a:gs pos="100000">
                  <a:srgbClr val="0E4576"/>
                </a:gs>
              </a:gsLst>
              <a:lin ang="5400000" scaled="1"/>
            </a:gra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user_209046">
            <a:extLst>
              <a:ext uri="{FF2B5EF4-FFF2-40B4-BE49-F238E27FC236}">
                <a16:creationId xmlns:a16="http://schemas.microsoft.com/office/drawing/2014/main" id="{53990B13-31AA-42A4-9FBA-384B082C2789}"/>
              </a:ext>
            </a:extLst>
          </p:cNvPr>
          <p:cNvSpPr/>
          <p:nvPr/>
        </p:nvSpPr>
        <p:spPr>
          <a:xfrm>
            <a:off x="8123873" y="3034597"/>
            <a:ext cx="339092" cy="416420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user_209046">
            <a:extLst>
              <a:ext uri="{FF2B5EF4-FFF2-40B4-BE49-F238E27FC236}">
                <a16:creationId xmlns:a16="http://schemas.microsoft.com/office/drawing/2014/main" id="{1241B7F3-DC7E-4525-A131-76505856F850}"/>
              </a:ext>
            </a:extLst>
          </p:cNvPr>
          <p:cNvSpPr/>
          <p:nvPr/>
        </p:nvSpPr>
        <p:spPr>
          <a:xfrm>
            <a:off x="5939243" y="4679528"/>
            <a:ext cx="446864" cy="377692"/>
          </a:xfrm>
          <a:custGeom>
            <a:avLst/>
            <a:gdLst>
              <a:gd name="T0" fmla="*/ 4484 w 10375"/>
              <a:gd name="T1" fmla="*/ 6967 h 8769"/>
              <a:gd name="T2" fmla="*/ 4484 w 10375"/>
              <a:gd name="T3" fmla="*/ 8374 h 8769"/>
              <a:gd name="T4" fmla="*/ 5891 w 10375"/>
              <a:gd name="T5" fmla="*/ 8374 h 8769"/>
              <a:gd name="T6" fmla="*/ 5891 w 10375"/>
              <a:gd name="T7" fmla="*/ 6967 h 8769"/>
              <a:gd name="T8" fmla="*/ 4484 w 10375"/>
              <a:gd name="T9" fmla="*/ 6967 h 8769"/>
              <a:gd name="T10" fmla="*/ 1754 w 10375"/>
              <a:gd name="T11" fmla="*/ 5262 h 8769"/>
              <a:gd name="T12" fmla="*/ 2766 w 10375"/>
              <a:gd name="T13" fmla="*/ 6423 h 8769"/>
              <a:gd name="T14" fmla="*/ 7633 w 10375"/>
              <a:gd name="T15" fmla="*/ 6423 h 8769"/>
              <a:gd name="T16" fmla="*/ 8645 w 10375"/>
              <a:gd name="T17" fmla="*/ 5262 h 8769"/>
              <a:gd name="T18" fmla="*/ 1754 w 10375"/>
              <a:gd name="T19" fmla="*/ 5262 h 8769"/>
              <a:gd name="T20" fmla="*/ 0 w 10375"/>
              <a:gd name="T21" fmla="*/ 3261 h 8769"/>
              <a:gd name="T22" fmla="*/ 1038 w 10375"/>
              <a:gd name="T23" fmla="*/ 4447 h 8769"/>
              <a:gd name="T24" fmla="*/ 9338 w 10375"/>
              <a:gd name="T25" fmla="*/ 4447 h 8769"/>
              <a:gd name="T26" fmla="*/ 10375 w 10375"/>
              <a:gd name="T27" fmla="*/ 3261 h 8769"/>
              <a:gd name="T28" fmla="*/ 0 w 10375"/>
              <a:gd name="T29" fmla="*/ 3261 h 8769"/>
              <a:gd name="T30" fmla="*/ 0 w 10375"/>
              <a:gd name="T31" fmla="*/ 3261 h 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75" h="8769">
                <a:moveTo>
                  <a:pt x="4484" y="6967"/>
                </a:moveTo>
                <a:cubicBezTo>
                  <a:pt x="4089" y="7362"/>
                  <a:pt x="4089" y="7979"/>
                  <a:pt x="4484" y="8374"/>
                </a:cubicBezTo>
                <a:cubicBezTo>
                  <a:pt x="4879" y="8769"/>
                  <a:pt x="5496" y="8769"/>
                  <a:pt x="5891" y="8374"/>
                </a:cubicBezTo>
                <a:cubicBezTo>
                  <a:pt x="6286" y="7979"/>
                  <a:pt x="6286" y="7362"/>
                  <a:pt x="5891" y="6967"/>
                </a:cubicBezTo>
                <a:cubicBezTo>
                  <a:pt x="5471" y="6571"/>
                  <a:pt x="4854" y="6571"/>
                  <a:pt x="4484" y="6967"/>
                </a:cubicBezTo>
                <a:close/>
                <a:moveTo>
                  <a:pt x="1754" y="5262"/>
                </a:moveTo>
                <a:lnTo>
                  <a:pt x="2766" y="6423"/>
                </a:lnTo>
                <a:cubicBezTo>
                  <a:pt x="4100" y="4892"/>
                  <a:pt x="6299" y="4892"/>
                  <a:pt x="7633" y="6423"/>
                </a:cubicBezTo>
                <a:lnTo>
                  <a:pt x="8645" y="5262"/>
                </a:lnTo>
                <a:cubicBezTo>
                  <a:pt x="6719" y="3088"/>
                  <a:pt x="3656" y="3088"/>
                  <a:pt x="1754" y="5262"/>
                </a:cubicBezTo>
                <a:close/>
                <a:moveTo>
                  <a:pt x="0" y="3261"/>
                </a:moveTo>
                <a:lnTo>
                  <a:pt x="1038" y="4447"/>
                </a:lnTo>
                <a:cubicBezTo>
                  <a:pt x="3335" y="1803"/>
                  <a:pt x="7040" y="1803"/>
                  <a:pt x="9338" y="4447"/>
                </a:cubicBezTo>
                <a:lnTo>
                  <a:pt x="10375" y="3261"/>
                </a:lnTo>
                <a:cubicBezTo>
                  <a:pt x="7534" y="0"/>
                  <a:pt x="2865" y="0"/>
                  <a:pt x="0" y="3261"/>
                </a:cubicBezTo>
                <a:close/>
                <a:moveTo>
                  <a:pt x="0" y="3261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user_209046">
            <a:extLst>
              <a:ext uri="{FF2B5EF4-FFF2-40B4-BE49-F238E27FC236}">
                <a16:creationId xmlns:a16="http://schemas.microsoft.com/office/drawing/2014/main" id="{A750C326-40D7-4189-A337-E472CFF4EA39}"/>
              </a:ext>
            </a:extLst>
          </p:cNvPr>
          <p:cNvSpPr/>
          <p:nvPr/>
        </p:nvSpPr>
        <p:spPr>
          <a:xfrm>
            <a:off x="5804164" y="1955707"/>
            <a:ext cx="819152" cy="73867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83B751-433F-4A5D-B3A3-26797C1CCC98}"/>
              </a:ext>
            </a:extLst>
          </p:cNvPr>
          <p:cNvSpPr txBox="1"/>
          <p:nvPr/>
        </p:nvSpPr>
        <p:spPr>
          <a:xfrm>
            <a:off x="5415684" y="2884272"/>
            <a:ext cx="151781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keyword</a:t>
            </a:r>
            <a:endParaRPr lang="zh-CN" altLang="en-US" sz="2400" b="1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user_209046">
            <a:extLst>
              <a:ext uri="{FF2B5EF4-FFF2-40B4-BE49-F238E27FC236}">
                <a16:creationId xmlns:a16="http://schemas.microsoft.com/office/drawing/2014/main" id="{54E3E53D-C250-43E9-A514-A653647AFB7E}"/>
              </a:ext>
            </a:extLst>
          </p:cNvPr>
          <p:cNvSpPr/>
          <p:nvPr/>
        </p:nvSpPr>
        <p:spPr>
          <a:xfrm>
            <a:off x="3826375" y="3054553"/>
            <a:ext cx="411116" cy="396464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851562-39C4-4BD0-9DF2-BD97FF1F7D41}"/>
              </a:ext>
            </a:extLst>
          </p:cNvPr>
          <p:cNvSpPr txBox="1"/>
          <p:nvPr/>
        </p:nvSpPr>
        <p:spPr>
          <a:xfrm>
            <a:off x="1912040" y="3098756"/>
            <a:ext cx="144078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3E55C31-4ABF-43BA-9B2A-AEE0842C40AA}"/>
              </a:ext>
            </a:extLst>
          </p:cNvPr>
          <p:cNvSpPr txBox="1"/>
          <p:nvPr/>
        </p:nvSpPr>
        <p:spPr>
          <a:xfrm>
            <a:off x="864497" y="3603681"/>
            <a:ext cx="2465443" cy="7983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D98E4AB-9CD9-41AB-ACFE-630E4CC9F090}"/>
              </a:ext>
            </a:extLst>
          </p:cNvPr>
          <p:cNvCxnSpPr/>
          <p:nvPr/>
        </p:nvCxnSpPr>
        <p:spPr>
          <a:xfrm flipH="1">
            <a:off x="2928006" y="3532969"/>
            <a:ext cx="424815" cy="0"/>
          </a:xfrm>
          <a:prstGeom prst="line">
            <a:avLst/>
          </a:prstGeom>
          <a:ln w="1905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DC5D391-4E5C-4036-8738-431D04524884}"/>
              </a:ext>
            </a:extLst>
          </p:cNvPr>
          <p:cNvSpPr txBox="1"/>
          <p:nvPr/>
        </p:nvSpPr>
        <p:spPr>
          <a:xfrm>
            <a:off x="5442284" y="5505191"/>
            <a:ext cx="144078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73D68F3-04E0-4022-A20C-8784F3CD56DA}"/>
              </a:ext>
            </a:extLst>
          </p:cNvPr>
          <p:cNvSpPr txBox="1"/>
          <p:nvPr/>
        </p:nvSpPr>
        <p:spPr>
          <a:xfrm>
            <a:off x="4933951" y="6003857"/>
            <a:ext cx="2465443" cy="5213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C049BC6-9C91-48A2-A23E-6E4EBC442833}"/>
              </a:ext>
            </a:extLst>
          </p:cNvPr>
          <p:cNvCxnSpPr>
            <a:cxnSpLocks/>
          </p:cNvCxnSpPr>
          <p:nvPr/>
        </p:nvCxnSpPr>
        <p:spPr>
          <a:xfrm flipH="1">
            <a:off x="5954265" y="5933144"/>
            <a:ext cx="424815" cy="0"/>
          </a:xfrm>
          <a:prstGeom prst="line">
            <a:avLst/>
          </a:prstGeom>
          <a:ln w="1905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E4A25DFA-673F-4D50-9D1E-1A60A12DB1CE}"/>
              </a:ext>
            </a:extLst>
          </p:cNvPr>
          <p:cNvSpPr txBox="1"/>
          <p:nvPr/>
        </p:nvSpPr>
        <p:spPr>
          <a:xfrm>
            <a:off x="8988609" y="3098756"/>
            <a:ext cx="1440780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DE0EF76-C3A3-42DC-BEFC-4E29AB9D1D5E}"/>
              </a:ext>
            </a:extLst>
          </p:cNvPr>
          <p:cNvSpPr txBox="1"/>
          <p:nvPr/>
        </p:nvSpPr>
        <p:spPr>
          <a:xfrm>
            <a:off x="8995412" y="3603681"/>
            <a:ext cx="2465443" cy="7983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C0D06EF-3035-42AB-9D6B-49B25BFD4C21}"/>
              </a:ext>
            </a:extLst>
          </p:cNvPr>
          <p:cNvCxnSpPr>
            <a:cxnSpLocks/>
          </p:cNvCxnSpPr>
          <p:nvPr/>
        </p:nvCxnSpPr>
        <p:spPr>
          <a:xfrm flipH="1">
            <a:off x="9038273" y="3532969"/>
            <a:ext cx="424815" cy="0"/>
          </a:xfrm>
          <a:prstGeom prst="line">
            <a:avLst/>
          </a:prstGeom>
          <a:ln w="19050">
            <a:solidFill>
              <a:srgbClr val="1B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7" name="文本框 36"/>
            <p:cNvSpPr txBox="1"/>
            <p:nvPr/>
          </p:nvSpPr>
          <p:spPr>
            <a:xfrm>
              <a:off x="1438134" y="699421"/>
              <a:ext cx="2384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62437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FCB4BF7A-C41E-4D3E-A143-1228E56287F1}"/>
              </a:ext>
            </a:extLst>
          </p:cNvPr>
          <p:cNvGrpSpPr/>
          <p:nvPr/>
        </p:nvGrpSpPr>
        <p:grpSpPr>
          <a:xfrm>
            <a:off x="4049270" y="2919387"/>
            <a:ext cx="4094559" cy="2649565"/>
            <a:chOff x="3779828" y="2107034"/>
            <a:chExt cx="4632344" cy="2643933"/>
          </a:xfrm>
          <a:noFill/>
        </p:grpSpPr>
        <p:sp>
          <p:nvSpPr>
            <p:cNvPr id="17" name="任意多边形: 形状 9">
              <a:extLst>
                <a:ext uri="{FF2B5EF4-FFF2-40B4-BE49-F238E27FC236}">
                  <a16:creationId xmlns:a16="http://schemas.microsoft.com/office/drawing/2014/main" id="{1D4B50A0-9A16-458C-BD65-1055BE4035D5}"/>
                </a:ext>
              </a:extLst>
            </p:cNvPr>
            <p:cNvSpPr/>
            <p:nvPr/>
          </p:nvSpPr>
          <p:spPr>
            <a:xfrm>
              <a:off x="6768127" y="2107034"/>
              <a:ext cx="1644045" cy="722964"/>
            </a:xfrm>
            <a:custGeom>
              <a:avLst/>
              <a:gdLst>
                <a:gd name="connsiteX0" fmla="*/ 0 w 1257300"/>
                <a:gd name="connsiteY0" fmla="*/ 698500 h 698500"/>
                <a:gd name="connsiteX1" fmla="*/ 698500 w 1257300"/>
                <a:gd name="connsiteY1" fmla="*/ 0 h 698500"/>
                <a:gd name="connsiteX2" fmla="*/ 1257300 w 1257300"/>
                <a:gd name="connsiteY2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698500">
                  <a:moveTo>
                    <a:pt x="0" y="698500"/>
                  </a:moveTo>
                  <a:lnTo>
                    <a:pt x="698500" y="0"/>
                  </a:lnTo>
                  <a:lnTo>
                    <a:pt x="1257300" y="0"/>
                  </a:lnTo>
                </a:path>
              </a:pathLst>
            </a:custGeom>
            <a:grpFill/>
            <a:ln w="635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任意多边形: 形状 10">
              <a:extLst>
                <a:ext uri="{FF2B5EF4-FFF2-40B4-BE49-F238E27FC236}">
                  <a16:creationId xmlns:a16="http://schemas.microsoft.com/office/drawing/2014/main" id="{B5CF199E-141F-40C1-946B-DC21A51F7A04}"/>
                </a:ext>
              </a:extLst>
            </p:cNvPr>
            <p:cNvSpPr/>
            <p:nvPr/>
          </p:nvSpPr>
          <p:spPr>
            <a:xfrm flipH="1" flipV="1">
              <a:off x="3779828" y="4030024"/>
              <a:ext cx="1644047" cy="720943"/>
            </a:xfrm>
            <a:custGeom>
              <a:avLst/>
              <a:gdLst>
                <a:gd name="connsiteX0" fmla="*/ 0 w 1257300"/>
                <a:gd name="connsiteY0" fmla="*/ 698500 h 698500"/>
                <a:gd name="connsiteX1" fmla="*/ 698500 w 1257300"/>
                <a:gd name="connsiteY1" fmla="*/ 0 h 698500"/>
                <a:gd name="connsiteX2" fmla="*/ 1257300 w 1257300"/>
                <a:gd name="connsiteY2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698500">
                  <a:moveTo>
                    <a:pt x="0" y="698500"/>
                  </a:moveTo>
                  <a:lnTo>
                    <a:pt x="698500" y="0"/>
                  </a:lnTo>
                  <a:lnTo>
                    <a:pt x="1257300" y="0"/>
                  </a:lnTo>
                </a:path>
              </a:pathLst>
            </a:custGeom>
            <a:grpFill/>
            <a:ln w="635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任意多边形: 形状 11">
              <a:extLst>
                <a:ext uri="{FF2B5EF4-FFF2-40B4-BE49-F238E27FC236}">
                  <a16:creationId xmlns:a16="http://schemas.microsoft.com/office/drawing/2014/main" id="{1CF9E85C-9A7F-4C5E-B2A8-7F95E0ADD46B}"/>
                </a:ext>
              </a:extLst>
            </p:cNvPr>
            <p:cNvSpPr/>
            <p:nvPr/>
          </p:nvSpPr>
          <p:spPr>
            <a:xfrm flipH="1">
              <a:off x="3779831" y="2107034"/>
              <a:ext cx="1644046" cy="722964"/>
            </a:xfrm>
            <a:custGeom>
              <a:avLst/>
              <a:gdLst>
                <a:gd name="connsiteX0" fmla="*/ 0 w 1257300"/>
                <a:gd name="connsiteY0" fmla="*/ 698500 h 698500"/>
                <a:gd name="connsiteX1" fmla="*/ 698500 w 1257300"/>
                <a:gd name="connsiteY1" fmla="*/ 0 h 698500"/>
                <a:gd name="connsiteX2" fmla="*/ 1257300 w 1257300"/>
                <a:gd name="connsiteY2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698500">
                  <a:moveTo>
                    <a:pt x="0" y="698500"/>
                  </a:moveTo>
                  <a:lnTo>
                    <a:pt x="698500" y="0"/>
                  </a:lnTo>
                  <a:lnTo>
                    <a:pt x="1257300" y="0"/>
                  </a:lnTo>
                </a:path>
              </a:pathLst>
            </a:custGeom>
            <a:grpFill/>
            <a:ln w="635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0" name="任意多边形: 形状 12">
              <a:extLst>
                <a:ext uri="{FF2B5EF4-FFF2-40B4-BE49-F238E27FC236}">
                  <a16:creationId xmlns:a16="http://schemas.microsoft.com/office/drawing/2014/main" id="{5521FCC9-67A9-43D6-89E6-4DEEB0044DB3}"/>
                </a:ext>
              </a:extLst>
            </p:cNvPr>
            <p:cNvSpPr/>
            <p:nvPr/>
          </p:nvSpPr>
          <p:spPr>
            <a:xfrm flipV="1">
              <a:off x="6768127" y="3975061"/>
              <a:ext cx="1644045" cy="775905"/>
            </a:xfrm>
            <a:custGeom>
              <a:avLst/>
              <a:gdLst>
                <a:gd name="connsiteX0" fmla="*/ 0 w 1257300"/>
                <a:gd name="connsiteY0" fmla="*/ 698500 h 698500"/>
                <a:gd name="connsiteX1" fmla="*/ 698500 w 1257300"/>
                <a:gd name="connsiteY1" fmla="*/ 0 h 698500"/>
                <a:gd name="connsiteX2" fmla="*/ 1257300 w 1257300"/>
                <a:gd name="connsiteY2" fmla="*/ 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7300" h="698500">
                  <a:moveTo>
                    <a:pt x="0" y="698500"/>
                  </a:moveTo>
                  <a:lnTo>
                    <a:pt x="698500" y="0"/>
                  </a:lnTo>
                  <a:lnTo>
                    <a:pt x="1257300" y="0"/>
                  </a:lnTo>
                </a:path>
              </a:pathLst>
            </a:custGeom>
            <a:grpFill/>
            <a:ln w="635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5" name="矩形: 圆角 88">
            <a:extLst>
              <a:ext uri="{FF2B5EF4-FFF2-40B4-BE49-F238E27FC236}">
                <a16:creationId xmlns:a16="http://schemas.microsoft.com/office/drawing/2014/main" id="{D917AABA-27BA-4DED-9D61-D194A1418D9F}"/>
              </a:ext>
            </a:extLst>
          </p:cNvPr>
          <p:cNvSpPr>
            <a:spLocks/>
          </p:cNvSpPr>
          <p:nvPr/>
        </p:nvSpPr>
        <p:spPr>
          <a:xfrm>
            <a:off x="4665813" y="3544749"/>
            <a:ext cx="2832267" cy="1398841"/>
          </a:xfrm>
          <a:prstGeom prst="roundRect">
            <a:avLst>
              <a:gd name="adj" fmla="val 11542"/>
            </a:avLst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8F0642E-D0CE-4304-B398-E1D25313BF81}"/>
              </a:ext>
            </a:extLst>
          </p:cNvPr>
          <p:cNvSpPr txBox="1"/>
          <p:nvPr/>
        </p:nvSpPr>
        <p:spPr>
          <a:xfrm>
            <a:off x="4628818" y="3936532"/>
            <a:ext cx="291919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spc="100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3200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F2E9DDA-8405-4472-84AC-9BF834ED6427}"/>
              </a:ext>
            </a:extLst>
          </p:cNvPr>
          <p:cNvSpPr/>
          <p:nvPr/>
        </p:nvSpPr>
        <p:spPr>
          <a:xfrm>
            <a:off x="4266077" y="2414466"/>
            <a:ext cx="254067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1</a:t>
            </a:r>
            <a:endParaRPr lang="zh-CN" altLang="zh-CN" sz="1100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矩形: 圆角 19">
            <a:extLst>
              <a:ext uri="{FF2B5EF4-FFF2-40B4-BE49-F238E27FC236}">
                <a16:creationId xmlns:a16="http://schemas.microsoft.com/office/drawing/2014/main" id="{FE05832E-AA89-4AC8-9505-064EB0D6C340}"/>
              </a:ext>
            </a:extLst>
          </p:cNvPr>
          <p:cNvSpPr/>
          <p:nvPr/>
        </p:nvSpPr>
        <p:spPr>
          <a:xfrm>
            <a:off x="1287699" y="2109529"/>
            <a:ext cx="2764109" cy="1830045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1448FAD-F1CC-4F90-B9AC-A2E926D47CF8}"/>
              </a:ext>
            </a:extLst>
          </p:cNvPr>
          <p:cNvSpPr txBox="1"/>
          <p:nvPr/>
        </p:nvSpPr>
        <p:spPr>
          <a:xfrm flipH="1">
            <a:off x="1441928" y="2717857"/>
            <a:ext cx="2455651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25" name="矩形: 圆角 56">
            <a:extLst>
              <a:ext uri="{FF2B5EF4-FFF2-40B4-BE49-F238E27FC236}">
                <a16:creationId xmlns:a16="http://schemas.microsoft.com/office/drawing/2014/main" id="{E767938E-C39B-4760-B39D-539B8CA0CE6F}"/>
              </a:ext>
            </a:extLst>
          </p:cNvPr>
          <p:cNvSpPr>
            <a:spLocks/>
          </p:cNvSpPr>
          <p:nvPr/>
        </p:nvSpPr>
        <p:spPr>
          <a:xfrm>
            <a:off x="2331764" y="1937945"/>
            <a:ext cx="1846253" cy="436086"/>
          </a:xfrm>
          <a:prstGeom prst="roundRect">
            <a:avLst>
              <a:gd name="adj" fmla="val 6204"/>
            </a:avLst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08F6FCB-7EC7-4CB6-BCE0-51243AC1DB19}"/>
              </a:ext>
            </a:extLst>
          </p:cNvPr>
          <p:cNvSpPr/>
          <p:nvPr/>
        </p:nvSpPr>
        <p:spPr>
          <a:xfrm>
            <a:off x="7773599" y="2414466"/>
            <a:ext cx="33811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2</a:t>
            </a:r>
            <a:endParaRPr lang="zh-CN" altLang="zh-CN" sz="1100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矩形: 圆角 72">
            <a:extLst>
              <a:ext uri="{FF2B5EF4-FFF2-40B4-BE49-F238E27FC236}">
                <a16:creationId xmlns:a16="http://schemas.microsoft.com/office/drawing/2014/main" id="{15EF8975-C5D2-4F92-9EC8-CA23978F7465}"/>
              </a:ext>
            </a:extLst>
          </p:cNvPr>
          <p:cNvSpPr/>
          <p:nvPr/>
        </p:nvSpPr>
        <p:spPr>
          <a:xfrm flipH="1">
            <a:off x="8161844" y="2109529"/>
            <a:ext cx="2764109" cy="1830045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5607CD-155F-4D57-98BE-52EB30E06082}"/>
              </a:ext>
            </a:extLst>
          </p:cNvPr>
          <p:cNvSpPr txBox="1"/>
          <p:nvPr/>
        </p:nvSpPr>
        <p:spPr>
          <a:xfrm>
            <a:off x="8316073" y="2717857"/>
            <a:ext cx="2455651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29" name="矩形: 圆角 74">
            <a:extLst>
              <a:ext uri="{FF2B5EF4-FFF2-40B4-BE49-F238E27FC236}">
                <a16:creationId xmlns:a16="http://schemas.microsoft.com/office/drawing/2014/main" id="{7243B49D-87C8-4E6C-A121-F625BA59D2A6}"/>
              </a:ext>
            </a:extLst>
          </p:cNvPr>
          <p:cNvSpPr>
            <a:spLocks/>
          </p:cNvSpPr>
          <p:nvPr/>
        </p:nvSpPr>
        <p:spPr>
          <a:xfrm flipH="1">
            <a:off x="8035635" y="1937945"/>
            <a:ext cx="1846253" cy="436086"/>
          </a:xfrm>
          <a:prstGeom prst="roundRect">
            <a:avLst>
              <a:gd name="adj" fmla="val 6204"/>
            </a:avLst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30CC5E6-8599-4B30-86F0-E9FBC7B2F369}"/>
              </a:ext>
            </a:extLst>
          </p:cNvPr>
          <p:cNvSpPr/>
          <p:nvPr/>
        </p:nvSpPr>
        <p:spPr>
          <a:xfrm>
            <a:off x="7734114" y="5691144"/>
            <a:ext cx="33811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4</a:t>
            </a:r>
            <a:endParaRPr lang="zh-CN" altLang="zh-CN" sz="1100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矩形: 圆角 78">
            <a:extLst>
              <a:ext uri="{FF2B5EF4-FFF2-40B4-BE49-F238E27FC236}">
                <a16:creationId xmlns:a16="http://schemas.microsoft.com/office/drawing/2014/main" id="{5BA9BE24-B4EB-488D-A536-BDCDC8281C3F}"/>
              </a:ext>
            </a:extLst>
          </p:cNvPr>
          <p:cNvSpPr/>
          <p:nvPr/>
        </p:nvSpPr>
        <p:spPr>
          <a:xfrm flipH="1">
            <a:off x="8161844" y="4335261"/>
            <a:ext cx="2764109" cy="1830045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100B96A-2526-4A80-8434-63F8B1E57655}"/>
              </a:ext>
            </a:extLst>
          </p:cNvPr>
          <p:cNvSpPr txBox="1"/>
          <p:nvPr/>
        </p:nvSpPr>
        <p:spPr>
          <a:xfrm>
            <a:off x="8316073" y="4943590"/>
            <a:ext cx="2455651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33" name="矩形: 圆角 80">
            <a:extLst>
              <a:ext uri="{FF2B5EF4-FFF2-40B4-BE49-F238E27FC236}">
                <a16:creationId xmlns:a16="http://schemas.microsoft.com/office/drawing/2014/main" id="{105909FA-D840-4A8F-85FB-07A4FD7160C6}"/>
              </a:ext>
            </a:extLst>
          </p:cNvPr>
          <p:cNvSpPr>
            <a:spLocks/>
          </p:cNvSpPr>
          <p:nvPr/>
        </p:nvSpPr>
        <p:spPr>
          <a:xfrm flipH="1">
            <a:off x="8035635" y="4163677"/>
            <a:ext cx="1846253" cy="436086"/>
          </a:xfrm>
          <a:prstGeom prst="roundRect">
            <a:avLst>
              <a:gd name="adj" fmla="val 6204"/>
            </a:avLst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9EB95F9-0ADF-4A27-876A-B5DDEB072526}"/>
              </a:ext>
            </a:extLst>
          </p:cNvPr>
          <p:cNvSpPr/>
          <p:nvPr/>
        </p:nvSpPr>
        <p:spPr>
          <a:xfrm>
            <a:off x="4266078" y="5691144"/>
            <a:ext cx="33811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3</a:t>
            </a:r>
            <a:endParaRPr lang="zh-CN" altLang="zh-CN" sz="1100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5" name="矩形: 圆角 84">
            <a:extLst>
              <a:ext uri="{FF2B5EF4-FFF2-40B4-BE49-F238E27FC236}">
                <a16:creationId xmlns:a16="http://schemas.microsoft.com/office/drawing/2014/main" id="{CC8F65C1-795A-464A-A2FD-A7A0BBB24277}"/>
              </a:ext>
            </a:extLst>
          </p:cNvPr>
          <p:cNvSpPr/>
          <p:nvPr/>
        </p:nvSpPr>
        <p:spPr>
          <a:xfrm>
            <a:off x="1287699" y="4335261"/>
            <a:ext cx="2764109" cy="1830045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1CC93E5-3D66-4526-A24E-E90860EC2975}"/>
              </a:ext>
            </a:extLst>
          </p:cNvPr>
          <p:cNvSpPr txBox="1"/>
          <p:nvPr/>
        </p:nvSpPr>
        <p:spPr>
          <a:xfrm flipH="1">
            <a:off x="1441928" y="4943590"/>
            <a:ext cx="2455651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37" name="矩形: 圆角 86">
            <a:extLst>
              <a:ext uri="{FF2B5EF4-FFF2-40B4-BE49-F238E27FC236}">
                <a16:creationId xmlns:a16="http://schemas.microsoft.com/office/drawing/2014/main" id="{760515F8-5B52-400C-93EA-46E0DA6B860D}"/>
              </a:ext>
            </a:extLst>
          </p:cNvPr>
          <p:cNvSpPr>
            <a:spLocks/>
          </p:cNvSpPr>
          <p:nvPr/>
        </p:nvSpPr>
        <p:spPr>
          <a:xfrm>
            <a:off x="2331764" y="4163677"/>
            <a:ext cx="1846253" cy="436086"/>
          </a:xfrm>
          <a:prstGeom prst="roundRect">
            <a:avLst>
              <a:gd name="adj" fmla="val 6204"/>
            </a:avLst>
          </a:prstGeom>
          <a:solidFill>
            <a:srgbClr val="0E457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8" name="diagonal-thick-arrow-pointing-down_21225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 flipH="1" flipV="1">
            <a:off x="6281666" y="4634706"/>
            <a:ext cx="429535" cy="429033"/>
          </a:xfrm>
          <a:custGeom>
            <a:avLst/>
            <a:gdLst>
              <a:gd name="T0" fmla="*/ 689 w 689"/>
              <a:gd name="T1" fmla="*/ 689 h 689"/>
              <a:gd name="T2" fmla="*/ 689 w 689"/>
              <a:gd name="T3" fmla="*/ 128 h 689"/>
              <a:gd name="T4" fmla="*/ 525 w 689"/>
              <a:gd name="T5" fmla="*/ 292 h 689"/>
              <a:gd name="T6" fmla="*/ 233 w 689"/>
              <a:gd name="T7" fmla="*/ 0 h 689"/>
              <a:gd name="T8" fmla="*/ 0 w 689"/>
              <a:gd name="T9" fmla="*/ 233 h 689"/>
              <a:gd name="T10" fmla="*/ 292 w 689"/>
              <a:gd name="T11" fmla="*/ 525 h 689"/>
              <a:gd name="T12" fmla="*/ 128 w 689"/>
              <a:gd name="T13" fmla="*/ 689 h 689"/>
              <a:gd name="T14" fmla="*/ 689 w 689"/>
              <a:gd name="T1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9" h="689">
                <a:moveTo>
                  <a:pt x="689" y="689"/>
                </a:moveTo>
                <a:lnTo>
                  <a:pt x="689" y="128"/>
                </a:lnTo>
                <a:lnTo>
                  <a:pt x="525" y="292"/>
                </a:lnTo>
                <a:lnTo>
                  <a:pt x="233" y="0"/>
                </a:lnTo>
                <a:lnTo>
                  <a:pt x="0" y="233"/>
                </a:lnTo>
                <a:lnTo>
                  <a:pt x="292" y="525"/>
                </a:lnTo>
                <a:lnTo>
                  <a:pt x="128" y="689"/>
                </a:lnTo>
                <a:lnTo>
                  <a:pt x="689" y="6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43" name="文本框 42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434663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BF1445D-2689-4329-B856-40C59069369D}"/>
              </a:ext>
            </a:extLst>
          </p:cNvPr>
          <p:cNvSpPr/>
          <p:nvPr/>
        </p:nvSpPr>
        <p:spPr>
          <a:xfrm>
            <a:off x="551488" y="2670310"/>
            <a:ext cx="11231899" cy="3350978"/>
          </a:xfrm>
          <a:prstGeom prst="roundRect">
            <a:avLst>
              <a:gd name="adj" fmla="val 1957"/>
            </a:avLst>
          </a:prstGeom>
          <a:solidFill>
            <a:srgbClr val="0E4576"/>
          </a:solidFill>
          <a:ln w="635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10CA17-39CC-4411-ACC7-E7E4AA64E7B1}"/>
              </a:ext>
            </a:extLst>
          </p:cNvPr>
          <p:cNvSpPr txBox="1"/>
          <p:nvPr/>
        </p:nvSpPr>
        <p:spPr>
          <a:xfrm>
            <a:off x="1271960" y="3057295"/>
            <a:ext cx="23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dirty="0">
                <a:ln w="63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ln w="635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D22F127-52D1-4240-8C9F-89BD07B2C95D}"/>
              </a:ext>
            </a:extLst>
          </p:cNvPr>
          <p:cNvGrpSpPr/>
          <p:nvPr/>
        </p:nvGrpSpPr>
        <p:grpSpPr>
          <a:xfrm>
            <a:off x="1386048" y="3549377"/>
            <a:ext cx="4057864" cy="36000"/>
            <a:chOff x="978445" y="3431284"/>
            <a:chExt cx="4057864" cy="3600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EA1AD9C-632A-45E7-81E2-A2E79515E126}"/>
                </a:ext>
              </a:extLst>
            </p:cNvPr>
            <p:cNvCxnSpPr>
              <a:cxnSpLocks/>
            </p:cNvCxnSpPr>
            <p:nvPr/>
          </p:nvCxnSpPr>
          <p:spPr>
            <a:xfrm>
              <a:off x="987425" y="3449283"/>
              <a:ext cx="40488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4AD7EC2F-AF4E-469E-AB89-C6FD806013E4}"/>
                </a:ext>
              </a:extLst>
            </p:cNvPr>
            <p:cNvSpPr/>
            <p:nvPr/>
          </p:nvSpPr>
          <p:spPr>
            <a:xfrm rot="16200000">
              <a:off x="1140445" y="3269284"/>
              <a:ext cx="36000" cy="360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8C2462A-D621-434D-AE2E-2E5FC0A6E199}"/>
              </a:ext>
            </a:extLst>
          </p:cNvPr>
          <p:cNvSpPr txBox="1"/>
          <p:nvPr/>
        </p:nvSpPr>
        <p:spPr>
          <a:xfrm>
            <a:off x="1271962" y="3710918"/>
            <a:ext cx="4367588" cy="135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 here to add content, content to match the title. Click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 here to add content, content to match the title. </a:t>
            </a:r>
          </a:p>
        </p:txBody>
      </p:sp>
      <p:sp>
        <p:nvSpPr>
          <p:cNvPr id="19" name="矩形: 圆角 8">
            <a:extLst>
              <a:ext uri="{FF2B5EF4-FFF2-40B4-BE49-F238E27FC236}">
                <a16:creationId xmlns:a16="http://schemas.microsoft.com/office/drawing/2014/main" id="{F31ADFD4-C8BC-41BC-80F9-17A8AC136C3D}"/>
              </a:ext>
            </a:extLst>
          </p:cNvPr>
          <p:cNvSpPr/>
          <p:nvPr/>
        </p:nvSpPr>
        <p:spPr>
          <a:xfrm>
            <a:off x="6315707" y="1877572"/>
            <a:ext cx="2316664" cy="3741811"/>
          </a:xfrm>
          <a:prstGeom prst="roundRect">
            <a:avLst>
              <a:gd name="adj" fmla="val 1957"/>
            </a:avLst>
          </a:prstGeom>
          <a:solidFill>
            <a:schemeClr val="bg1"/>
          </a:solidFill>
          <a:ln>
            <a:noFill/>
          </a:ln>
          <a:effectLst>
            <a:outerShdw blurRad="571500" dist="406400" dir="5400000" sx="95000" sy="95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0" name="矩形: 圆角 31">
            <a:extLst>
              <a:ext uri="{FF2B5EF4-FFF2-40B4-BE49-F238E27FC236}">
                <a16:creationId xmlns:a16="http://schemas.microsoft.com/office/drawing/2014/main" id="{4BB76B10-A6D5-4D7B-B28D-38CB58F8DDF5}"/>
              </a:ext>
            </a:extLst>
          </p:cNvPr>
          <p:cNvSpPr/>
          <p:nvPr/>
        </p:nvSpPr>
        <p:spPr>
          <a:xfrm>
            <a:off x="6511345" y="3605431"/>
            <a:ext cx="1888911" cy="470883"/>
          </a:xfrm>
          <a:prstGeom prst="roundRect">
            <a:avLst>
              <a:gd name="adj" fmla="val 50000"/>
            </a:avLst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831C7F9-AA9D-490F-86A2-BBECCE180B5E}"/>
              </a:ext>
            </a:extLst>
          </p:cNvPr>
          <p:cNvSpPr txBox="1"/>
          <p:nvPr/>
        </p:nvSpPr>
        <p:spPr>
          <a:xfrm>
            <a:off x="6623989" y="4284618"/>
            <a:ext cx="1700105" cy="83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content, content to match the title. </a:t>
            </a:r>
          </a:p>
        </p:txBody>
      </p: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3836D88-B9A6-479C-9C36-415E51B8FDD6}"/>
              </a:ext>
            </a:extLst>
          </p:cNvPr>
          <p:cNvSpPr/>
          <p:nvPr/>
        </p:nvSpPr>
        <p:spPr>
          <a:xfrm>
            <a:off x="8993593" y="1877572"/>
            <a:ext cx="2316664" cy="3741811"/>
          </a:xfrm>
          <a:prstGeom prst="roundRect">
            <a:avLst>
              <a:gd name="adj" fmla="val 1957"/>
            </a:avLst>
          </a:prstGeom>
          <a:solidFill>
            <a:schemeClr val="bg1"/>
          </a:solidFill>
          <a:ln>
            <a:noFill/>
          </a:ln>
          <a:effectLst>
            <a:outerShdw blurRad="571500" dist="406400" dir="5400000" sx="95000" sy="95000" algn="t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矩形: 圆角 34">
            <a:extLst>
              <a:ext uri="{FF2B5EF4-FFF2-40B4-BE49-F238E27FC236}">
                <a16:creationId xmlns:a16="http://schemas.microsoft.com/office/drawing/2014/main" id="{CC4A8B27-F474-479D-BF14-8A9A112F2F7C}"/>
              </a:ext>
            </a:extLst>
          </p:cNvPr>
          <p:cNvSpPr/>
          <p:nvPr/>
        </p:nvSpPr>
        <p:spPr>
          <a:xfrm>
            <a:off x="9192344" y="3605431"/>
            <a:ext cx="1872208" cy="470883"/>
          </a:xfrm>
          <a:prstGeom prst="roundRect">
            <a:avLst>
              <a:gd name="adj" fmla="val 50000"/>
            </a:avLst>
          </a:prstGeom>
          <a:solidFill>
            <a:srgbClr val="66A2C6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3000"/>
                    </a:prstClr>
                  </a:outerShdw>
                </a:effectLst>
                <a:latin typeface="阿里巴巴普惠体 Medium" pitchFamily="18" charset="-122"/>
                <a:ea typeface="阿里巴巴普惠体 Medium" pitchFamily="18" charset="-122"/>
                <a:cs typeface="Arial Unicode MS" panose="020B0604020202020204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13000"/>
                  </a:prstClr>
                </a:outerShdw>
              </a:effectLst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D01331C-F52C-4556-8ADC-D81CBA46E7E7}"/>
              </a:ext>
            </a:extLst>
          </p:cNvPr>
          <p:cNvSpPr/>
          <p:nvPr/>
        </p:nvSpPr>
        <p:spPr>
          <a:xfrm>
            <a:off x="1386048" y="5603240"/>
            <a:ext cx="374027" cy="115023"/>
          </a:xfrm>
          <a:prstGeom prst="ellipse">
            <a:avLst/>
          </a:prstGeom>
          <a:noFill/>
          <a:ln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062BE7D-4AAD-4451-8D61-581B14935C7B}"/>
              </a:ext>
            </a:extLst>
          </p:cNvPr>
          <p:cNvSpPr/>
          <p:nvPr/>
        </p:nvSpPr>
        <p:spPr>
          <a:xfrm>
            <a:off x="1949488" y="5603240"/>
            <a:ext cx="374027" cy="115023"/>
          </a:xfrm>
          <a:prstGeom prst="ellipse">
            <a:avLst/>
          </a:prstGeom>
          <a:noFill/>
          <a:ln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961FCEB-4310-4D18-9E35-817B09039FC7}"/>
              </a:ext>
            </a:extLst>
          </p:cNvPr>
          <p:cNvSpPr/>
          <p:nvPr/>
        </p:nvSpPr>
        <p:spPr>
          <a:xfrm>
            <a:off x="2512928" y="5603240"/>
            <a:ext cx="374027" cy="115023"/>
          </a:xfrm>
          <a:prstGeom prst="ellipse">
            <a:avLst/>
          </a:prstGeom>
          <a:noFill/>
          <a:ln>
            <a:gradFill>
              <a:gsLst>
                <a:gs pos="22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3617C11-C3FB-4E9C-AAA6-2A3DF1621700}"/>
              </a:ext>
            </a:extLst>
          </p:cNvPr>
          <p:cNvSpPr/>
          <p:nvPr/>
        </p:nvSpPr>
        <p:spPr>
          <a:xfrm>
            <a:off x="1355275" y="5230967"/>
            <a:ext cx="425387" cy="4253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8" name="dollar-bag_17794">
            <a:extLst>
              <a:ext uri="{FF2B5EF4-FFF2-40B4-BE49-F238E27FC236}">
                <a16:creationId xmlns:a16="http://schemas.microsoft.com/office/drawing/2014/main" id="{AC2F0957-DB93-4731-BF56-A67476AD7CAF}"/>
              </a:ext>
            </a:extLst>
          </p:cNvPr>
          <p:cNvSpPr/>
          <p:nvPr/>
        </p:nvSpPr>
        <p:spPr>
          <a:xfrm>
            <a:off x="1476205" y="5307927"/>
            <a:ext cx="205628" cy="265554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3CA5B8B-ECBE-4CD3-B656-C2CFCD1C8FC8}"/>
              </a:ext>
            </a:extLst>
          </p:cNvPr>
          <p:cNvSpPr/>
          <p:nvPr/>
        </p:nvSpPr>
        <p:spPr>
          <a:xfrm>
            <a:off x="1918869" y="5230967"/>
            <a:ext cx="425387" cy="4253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0" name="investments-protection_73204">
            <a:extLst>
              <a:ext uri="{FF2B5EF4-FFF2-40B4-BE49-F238E27FC236}">
                <a16:creationId xmlns:a16="http://schemas.microsoft.com/office/drawing/2014/main" id="{46B4981B-0E39-4960-BD8E-EE93D34DAA27}"/>
              </a:ext>
            </a:extLst>
          </p:cNvPr>
          <p:cNvSpPr/>
          <p:nvPr/>
        </p:nvSpPr>
        <p:spPr>
          <a:xfrm>
            <a:off x="2011333" y="5318483"/>
            <a:ext cx="240459" cy="265554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CD537A7C-91AF-47E5-80EF-5E1A4BA8CB01}"/>
              </a:ext>
            </a:extLst>
          </p:cNvPr>
          <p:cNvSpPr/>
          <p:nvPr/>
        </p:nvSpPr>
        <p:spPr>
          <a:xfrm>
            <a:off x="2482464" y="5230967"/>
            <a:ext cx="425387" cy="42538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dist="38100" dir="2700000" algn="tl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cs typeface="Arial Unicode MS" panose="020B0604020202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instructor-giving-a-lecture-with-circular-graphic-on-screen_43194">
            <a:extLst>
              <a:ext uri="{FF2B5EF4-FFF2-40B4-BE49-F238E27FC236}">
                <a16:creationId xmlns:a16="http://schemas.microsoft.com/office/drawing/2014/main" id="{0672886E-1989-489C-83D3-A6649D0DCD6C}"/>
              </a:ext>
            </a:extLst>
          </p:cNvPr>
          <p:cNvSpPr/>
          <p:nvPr/>
        </p:nvSpPr>
        <p:spPr>
          <a:xfrm>
            <a:off x="2572829" y="5320550"/>
            <a:ext cx="265555" cy="233344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  <a:gd name="connsiteX116" fmla="*/ 121763 h 600884"/>
              <a:gd name="connsiteY116" fmla="*/ 121763 h 600884"/>
              <a:gd name="connsiteX117" fmla="*/ 121763 h 600884"/>
              <a:gd name="connsiteY117" fmla="*/ 121763 h 600884"/>
              <a:gd name="connsiteX118" fmla="*/ 121763 h 600884"/>
              <a:gd name="connsiteY118" fmla="*/ 121763 h 600884"/>
              <a:gd name="connsiteX119" fmla="*/ 121763 h 600884"/>
              <a:gd name="connsiteY119" fmla="*/ 121763 h 600884"/>
              <a:gd name="connsiteX120" fmla="*/ 121763 h 600884"/>
              <a:gd name="connsiteY120" fmla="*/ 121763 h 600884"/>
              <a:gd name="connsiteX121" fmla="*/ 121763 h 600884"/>
              <a:gd name="connsiteY121" fmla="*/ 121763 h 600884"/>
              <a:gd name="connsiteX122" fmla="*/ 121763 h 600884"/>
              <a:gd name="connsiteY12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97041" h="524623">
                <a:moveTo>
                  <a:pt x="511060" y="318176"/>
                </a:moveTo>
                <a:lnTo>
                  <a:pt x="555430" y="318176"/>
                </a:lnTo>
                <a:lnTo>
                  <a:pt x="555430" y="328291"/>
                </a:lnTo>
                <a:lnTo>
                  <a:pt x="511060" y="328291"/>
                </a:lnTo>
                <a:close/>
                <a:moveTo>
                  <a:pt x="511060" y="298175"/>
                </a:moveTo>
                <a:lnTo>
                  <a:pt x="555430" y="298175"/>
                </a:lnTo>
                <a:lnTo>
                  <a:pt x="555430" y="309670"/>
                </a:lnTo>
                <a:lnTo>
                  <a:pt x="511060" y="309670"/>
                </a:lnTo>
                <a:close/>
                <a:moveTo>
                  <a:pt x="511060" y="279554"/>
                </a:moveTo>
                <a:lnTo>
                  <a:pt x="555430" y="279554"/>
                </a:lnTo>
                <a:lnTo>
                  <a:pt x="555430" y="291049"/>
                </a:lnTo>
                <a:lnTo>
                  <a:pt x="511060" y="291049"/>
                </a:lnTo>
                <a:close/>
                <a:moveTo>
                  <a:pt x="511060" y="260932"/>
                </a:moveTo>
                <a:lnTo>
                  <a:pt x="555430" y="260932"/>
                </a:lnTo>
                <a:lnTo>
                  <a:pt x="555430" y="270818"/>
                </a:lnTo>
                <a:lnTo>
                  <a:pt x="511060" y="270818"/>
                </a:lnTo>
                <a:close/>
                <a:moveTo>
                  <a:pt x="511060" y="242311"/>
                </a:moveTo>
                <a:lnTo>
                  <a:pt x="555430" y="242311"/>
                </a:lnTo>
                <a:lnTo>
                  <a:pt x="555430" y="253576"/>
                </a:lnTo>
                <a:lnTo>
                  <a:pt x="511060" y="253576"/>
                </a:lnTo>
                <a:close/>
                <a:moveTo>
                  <a:pt x="436378" y="240701"/>
                </a:moveTo>
                <a:lnTo>
                  <a:pt x="489449" y="240701"/>
                </a:lnTo>
                <a:cubicBezTo>
                  <a:pt x="488015" y="265059"/>
                  <a:pt x="476540" y="286552"/>
                  <a:pt x="460762" y="302313"/>
                </a:cubicBezTo>
                <a:lnTo>
                  <a:pt x="423469" y="265059"/>
                </a:lnTo>
                <a:cubicBezTo>
                  <a:pt x="430641" y="257895"/>
                  <a:pt x="434944" y="250731"/>
                  <a:pt x="436378" y="240701"/>
                </a:cubicBezTo>
                <a:close/>
                <a:moveTo>
                  <a:pt x="386069" y="146214"/>
                </a:moveTo>
                <a:lnTo>
                  <a:pt x="386069" y="199256"/>
                </a:lnTo>
                <a:cubicBezTo>
                  <a:pt x="367412" y="200690"/>
                  <a:pt x="353060" y="216459"/>
                  <a:pt x="353060" y="235096"/>
                </a:cubicBezTo>
                <a:cubicBezTo>
                  <a:pt x="353060" y="253732"/>
                  <a:pt x="370282" y="270935"/>
                  <a:pt x="388940" y="270935"/>
                </a:cubicBezTo>
                <a:cubicBezTo>
                  <a:pt x="397551" y="270935"/>
                  <a:pt x="406162" y="266634"/>
                  <a:pt x="411902" y="262334"/>
                </a:cubicBezTo>
                <a:lnTo>
                  <a:pt x="449217" y="299607"/>
                </a:lnTo>
                <a:cubicBezTo>
                  <a:pt x="433430" y="313943"/>
                  <a:pt x="411902" y="322544"/>
                  <a:pt x="388940" y="322544"/>
                </a:cubicBezTo>
                <a:cubicBezTo>
                  <a:pt x="340144" y="322544"/>
                  <a:pt x="301394" y="283837"/>
                  <a:pt x="301394" y="235096"/>
                </a:cubicBezTo>
                <a:cubicBezTo>
                  <a:pt x="301394" y="187788"/>
                  <a:pt x="338709" y="147648"/>
                  <a:pt x="386069" y="146214"/>
                </a:cubicBezTo>
                <a:close/>
                <a:moveTo>
                  <a:pt x="391973" y="143225"/>
                </a:moveTo>
                <a:cubicBezTo>
                  <a:pt x="393407" y="143225"/>
                  <a:pt x="393407" y="143225"/>
                  <a:pt x="394841" y="143225"/>
                </a:cubicBezTo>
                <a:cubicBezTo>
                  <a:pt x="443601" y="143225"/>
                  <a:pt x="482322" y="183356"/>
                  <a:pt x="482322" y="232087"/>
                </a:cubicBezTo>
                <a:cubicBezTo>
                  <a:pt x="482322" y="232087"/>
                  <a:pt x="482322" y="233521"/>
                  <a:pt x="482322" y="234954"/>
                </a:cubicBezTo>
                <a:lnTo>
                  <a:pt x="430694" y="234954"/>
                </a:lnTo>
                <a:cubicBezTo>
                  <a:pt x="430694" y="233521"/>
                  <a:pt x="430694" y="232087"/>
                  <a:pt x="430694" y="232087"/>
                </a:cubicBezTo>
                <a:cubicBezTo>
                  <a:pt x="430694" y="212022"/>
                  <a:pt x="414919" y="196256"/>
                  <a:pt x="394841" y="196256"/>
                </a:cubicBezTo>
                <a:cubicBezTo>
                  <a:pt x="393407" y="196256"/>
                  <a:pt x="393407" y="196256"/>
                  <a:pt x="391973" y="196256"/>
                </a:cubicBezTo>
                <a:close/>
                <a:moveTo>
                  <a:pt x="209538" y="117542"/>
                </a:moveTo>
                <a:lnTo>
                  <a:pt x="209538" y="179177"/>
                </a:lnTo>
                <a:lnTo>
                  <a:pt x="281298" y="213579"/>
                </a:lnTo>
                <a:lnTo>
                  <a:pt x="281298" y="258014"/>
                </a:lnTo>
                <a:lnTo>
                  <a:pt x="209538" y="225046"/>
                </a:lnTo>
                <a:lnTo>
                  <a:pt x="209538" y="341150"/>
                </a:lnTo>
                <a:lnTo>
                  <a:pt x="367410" y="341150"/>
                </a:lnTo>
                <a:lnTo>
                  <a:pt x="394679" y="341150"/>
                </a:lnTo>
                <a:lnTo>
                  <a:pt x="571208" y="341150"/>
                </a:lnTo>
                <a:lnTo>
                  <a:pt x="571208" y="117542"/>
                </a:lnTo>
                <a:close/>
                <a:moveTo>
                  <a:pt x="363104" y="73107"/>
                </a:moveTo>
                <a:lnTo>
                  <a:pt x="410466" y="73107"/>
                </a:lnTo>
                <a:lnTo>
                  <a:pt x="410466" y="93174"/>
                </a:lnTo>
                <a:lnTo>
                  <a:pt x="588430" y="93174"/>
                </a:lnTo>
                <a:lnTo>
                  <a:pt x="597041" y="93174"/>
                </a:lnTo>
                <a:lnTo>
                  <a:pt x="597041" y="117542"/>
                </a:lnTo>
                <a:lnTo>
                  <a:pt x="588430" y="117542"/>
                </a:lnTo>
                <a:lnTo>
                  <a:pt x="588430" y="358350"/>
                </a:lnTo>
                <a:lnTo>
                  <a:pt x="394679" y="358350"/>
                </a:lnTo>
                <a:lnTo>
                  <a:pt x="394679" y="402785"/>
                </a:lnTo>
                <a:lnTo>
                  <a:pt x="490837" y="511723"/>
                </a:lnTo>
                <a:lnTo>
                  <a:pt x="456392" y="511723"/>
                </a:lnTo>
                <a:lnTo>
                  <a:pt x="390373" y="438620"/>
                </a:lnTo>
                <a:lnTo>
                  <a:pt x="390373" y="511723"/>
                </a:lnTo>
                <a:lnTo>
                  <a:pt x="370280" y="511723"/>
                </a:lnTo>
                <a:lnTo>
                  <a:pt x="370280" y="438620"/>
                </a:lnTo>
                <a:lnTo>
                  <a:pt x="305696" y="511723"/>
                </a:lnTo>
                <a:lnTo>
                  <a:pt x="271252" y="511723"/>
                </a:lnTo>
                <a:lnTo>
                  <a:pt x="367410" y="402785"/>
                </a:lnTo>
                <a:lnTo>
                  <a:pt x="367410" y="358350"/>
                </a:lnTo>
                <a:lnTo>
                  <a:pt x="192316" y="358350"/>
                </a:lnTo>
                <a:lnTo>
                  <a:pt x="192316" y="217879"/>
                </a:lnTo>
                <a:lnTo>
                  <a:pt x="169353" y="207845"/>
                </a:lnTo>
                <a:lnTo>
                  <a:pt x="163612" y="329683"/>
                </a:lnTo>
                <a:lnTo>
                  <a:pt x="159307" y="329683"/>
                </a:lnTo>
                <a:lnTo>
                  <a:pt x="159307" y="346883"/>
                </a:lnTo>
                <a:lnTo>
                  <a:pt x="159307" y="359784"/>
                </a:lnTo>
                <a:lnTo>
                  <a:pt x="159307" y="490222"/>
                </a:lnTo>
                <a:lnTo>
                  <a:pt x="165047" y="490222"/>
                </a:lnTo>
                <a:lnTo>
                  <a:pt x="193751" y="497389"/>
                </a:lnTo>
                <a:lnTo>
                  <a:pt x="193751" y="524623"/>
                </a:lnTo>
                <a:lnTo>
                  <a:pt x="169353" y="524623"/>
                </a:lnTo>
                <a:lnTo>
                  <a:pt x="139214" y="520323"/>
                </a:lnTo>
                <a:lnTo>
                  <a:pt x="139214" y="524623"/>
                </a:lnTo>
                <a:lnTo>
                  <a:pt x="106204" y="524623"/>
                </a:lnTo>
                <a:lnTo>
                  <a:pt x="106204" y="494522"/>
                </a:lnTo>
                <a:lnTo>
                  <a:pt x="106204" y="490222"/>
                </a:lnTo>
                <a:lnTo>
                  <a:pt x="106204" y="359784"/>
                </a:lnTo>
                <a:lnTo>
                  <a:pt x="87547" y="359784"/>
                </a:lnTo>
                <a:lnTo>
                  <a:pt x="87547" y="490222"/>
                </a:lnTo>
                <a:lnTo>
                  <a:pt x="87547" y="494522"/>
                </a:lnTo>
                <a:lnTo>
                  <a:pt x="87547" y="524623"/>
                </a:lnTo>
                <a:lnTo>
                  <a:pt x="54537" y="524623"/>
                </a:lnTo>
                <a:lnTo>
                  <a:pt x="54537" y="520323"/>
                </a:lnTo>
                <a:lnTo>
                  <a:pt x="25834" y="524623"/>
                </a:lnTo>
                <a:lnTo>
                  <a:pt x="0" y="524623"/>
                </a:lnTo>
                <a:lnTo>
                  <a:pt x="0" y="497389"/>
                </a:lnTo>
                <a:lnTo>
                  <a:pt x="30139" y="490222"/>
                </a:lnTo>
                <a:lnTo>
                  <a:pt x="34445" y="490222"/>
                </a:lnTo>
                <a:lnTo>
                  <a:pt x="34445" y="359784"/>
                </a:lnTo>
                <a:lnTo>
                  <a:pt x="34445" y="346883"/>
                </a:lnTo>
                <a:lnTo>
                  <a:pt x="34445" y="329683"/>
                </a:lnTo>
                <a:lnTo>
                  <a:pt x="31574" y="329683"/>
                </a:lnTo>
                <a:lnTo>
                  <a:pt x="30139" y="302448"/>
                </a:lnTo>
                <a:lnTo>
                  <a:pt x="4306" y="302448"/>
                </a:lnTo>
                <a:lnTo>
                  <a:pt x="8611" y="169144"/>
                </a:lnTo>
                <a:lnTo>
                  <a:pt x="67454" y="159110"/>
                </a:lnTo>
                <a:lnTo>
                  <a:pt x="94723" y="190645"/>
                </a:lnTo>
                <a:lnTo>
                  <a:pt x="123427" y="159110"/>
                </a:lnTo>
                <a:lnTo>
                  <a:pt x="165047" y="159110"/>
                </a:lnTo>
                <a:lnTo>
                  <a:pt x="192316" y="172010"/>
                </a:lnTo>
                <a:lnTo>
                  <a:pt x="192316" y="117542"/>
                </a:lnTo>
                <a:lnTo>
                  <a:pt x="180835" y="117542"/>
                </a:lnTo>
                <a:lnTo>
                  <a:pt x="180835" y="93174"/>
                </a:lnTo>
                <a:lnTo>
                  <a:pt x="192316" y="93174"/>
                </a:lnTo>
                <a:lnTo>
                  <a:pt x="363104" y="93174"/>
                </a:lnTo>
                <a:close/>
                <a:moveTo>
                  <a:pt x="96902" y="0"/>
                </a:moveTo>
                <a:cubicBezTo>
                  <a:pt x="137722" y="0"/>
                  <a:pt x="170814" y="33040"/>
                  <a:pt x="170814" y="73797"/>
                </a:cubicBezTo>
                <a:cubicBezTo>
                  <a:pt x="170814" y="114554"/>
                  <a:pt x="137722" y="147594"/>
                  <a:pt x="96902" y="147594"/>
                </a:cubicBezTo>
                <a:cubicBezTo>
                  <a:pt x="56082" y="147594"/>
                  <a:pt x="22990" y="114554"/>
                  <a:pt x="22990" y="73797"/>
                </a:cubicBezTo>
                <a:cubicBezTo>
                  <a:pt x="22990" y="33040"/>
                  <a:pt x="56082" y="0"/>
                  <a:pt x="96902" y="0"/>
                </a:cubicBezTo>
                <a:close/>
              </a:path>
            </a:pathLst>
          </a:cu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6961" y="2306584"/>
            <a:ext cx="1189928" cy="1148616"/>
          </a:xfrm>
          <a:custGeom>
            <a:avLst/>
            <a:gdLst>
              <a:gd name="connsiteX0" fmla="*/ 676672 w 1353344"/>
              <a:gd name="connsiteY0" fmla="*/ 0 h 1353344"/>
              <a:gd name="connsiteX1" fmla="*/ 1353344 w 1353344"/>
              <a:gd name="connsiteY1" fmla="*/ 676672 h 1353344"/>
              <a:gd name="connsiteX2" fmla="*/ 676672 w 1353344"/>
              <a:gd name="connsiteY2" fmla="*/ 1353344 h 1353344"/>
              <a:gd name="connsiteX3" fmla="*/ 0 w 1353344"/>
              <a:gd name="connsiteY3" fmla="*/ 676672 h 1353344"/>
              <a:gd name="connsiteX4" fmla="*/ 676672 w 1353344"/>
              <a:gd name="connsiteY4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4" h="1353344">
                <a:moveTo>
                  <a:pt x="676672" y="0"/>
                </a:move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ubicBezTo>
                  <a:pt x="0" y="302956"/>
                  <a:pt x="302956" y="0"/>
                  <a:pt x="676672" y="0"/>
                </a:cubicBezTo>
                <a:close/>
              </a:path>
            </a:pathLst>
          </a:custGeom>
          <a:solidFill>
            <a:srgbClr val="DFAF3D"/>
          </a:solidFill>
          <a:ln w="38100">
            <a:solidFill>
              <a:srgbClr val="E4E4E4"/>
            </a:solidFill>
          </a:ln>
          <a:effectLst>
            <a:outerShdw blurRad="101600" dist="38100" dir="2700000" algn="tl" rotWithShape="0">
              <a:srgbClr val="EDA893">
                <a:alpha val="25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075" y="2306584"/>
            <a:ext cx="1189928" cy="1148616"/>
          </a:xfrm>
          <a:custGeom>
            <a:avLst/>
            <a:gdLst>
              <a:gd name="connsiteX0" fmla="*/ 676672 w 1353344"/>
              <a:gd name="connsiteY0" fmla="*/ 0 h 1353344"/>
              <a:gd name="connsiteX1" fmla="*/ 1353344 w 1353344"/>
              <a:gd name="connsiteY1" fmla="*/ 676672 h 1353344"/>
              <a:gd name="connsiteX2" fmla="*/ 676672 w 1353344"/>
              <a:gd name="connsiteY2" fmla="*/ 1353344 h 1353344"/>
              <a:gd name="connsiteX3" fmla="*/ 0 w 1353344"/>
              <a:gd name="connsiteY3" fmla="*/ 676672 h 1353344"/>
              <a:gd name="connsiteX4" fmla="*/ 676672 w 1353344"/>
              <a:gd name="connsiteY4" fmla="*/ 0 h 135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344" h="1353344">
                <a:moveTo>
                  <a:pt x="676672" y="0"/>
                </a:moveTo>
                <a:cubicBezTo>
                  <a:pt x="1050388" y="0"/>
                  <a:pt x="1353344" y="302956"/>
                  <a:pt x="1353344" y="676672"/>
                </a:cubicBezTo>
                <a:cubicBezTo>
                  <a:pt x="1353344" y="1050388"/>
                  <a:pt x="1050388" y="1353344"/>
                  <a:pt x="676672" y="1353344"/>
                </a:cubicBezTo>
                <a:cubicBezTo>
                  <a:pt x="302956" y="1353344"/>
                  <a:pt x="0" y="1050388"/>
                  <a:pt x="0" y="676672"/>
                </a:cubicBezTo>
                <a:cubicBezTo>
                  <a:pt x="0" y="302956"/>
                  <a:pt x="302956" y="0"/>
                  <a:pt x="676672" y="0"/>
                </a:cubicBezTo>
                <a:close/>
              </a:path>
            </a:pathLst>
          </a:custGeom>
          <a:solidFill>
            <a:srgbClr val="FEAC00"/>
          </a:solidFill>
          <a:ln w="38100">
            <a:solidFill>
              <a:srgbClr val="E4E4E4"/>
            </a:solidFill>
          </a:ln>
          <a:effectLst>
            <a:outerShdw blurRad="101600" dist="38100" dir="2700000" algn="tl" rotWithShape="0">
              <a:srgbClr val="DFAF3D">
                <a:alpha val="25000"/>
              </a:srgbClr>
            </a:outerShdw>
          </a:effectLst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E831C7F9-AA9D-490F-86A2-BBECCE180B5E}"/>
              </a:ext>
            </a:extLst>
          </p:cNvPr>
          <p:cNvSpPr txBox="1"/>
          <p:nvPr/>
        </p:nvSpPr>
        <p:spPr>
          <a:xfrm>
            <a:off x="9301874" y="4284618"/>
            <a:ext cx="1700105" cy="83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4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content, content to match the title. 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40" name="文本框 39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81635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188212" y="1874249"/>
            <a:ext cx="2897659" cy="4174489"/>
          </a:xfrm>
          <a:prstGeom prst="roundRect">
            <a:avLst>
              <a:gd name="adj" fmla="val 818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80</a:t>
            </a:r>
          </a:p>
          <a:p>
            <a:pPr algn="ctr"/>
            <a:endParaRPr lang="zh-CN" altLang="en-US" sz="3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027478508"/>
              </p:ext>
            </p:extLst>
          </p:nvPr>
        </p:nvGraphicFramePr>
        <p:xfrm>
          <a:off x="794246" y="1986029"/>
          <a:ext cx="3715719" cy="247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19580" y="2757754"/>
            <a:ext cx="1031307" cy="7350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28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8109" y="3421778"/>
            <a:ext cx="1069699" cy="292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19961" y="4536327"/>
            <a:ext cx="2388979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7980080" y="1956581"/>
            <a:ext cx="2897659" cy="4174489"/>
          </a:xfrm>
          <a:prstGeom prst="roundRect">
            <a:avLst>
              <a:gd name="adj" fmla="val 818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1876864747"/>
              </p:ext>
            </p:extLst>
          </p:nvPr>
        </p:nvGraphicFramePr>
        <p:xfrm>
          <a:off x="7586114" y="2068359"/>
          <a:ext cx="3715719" cy="247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9011448" y="2840084"/>
            <a:ext cx="1031307" cy="7350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28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29977" y="3504108"/>
            <a:ext cx="1069699" cy="292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11829" y="4618657"/>
            <a:ext cx="2388979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613129" y="2206841"/>
            <a:ext cx="2897659" cy="4174489"/>
          </a:xfrm>
          <a:prstGeom prst="roundRect">
            <a:avLst>
              <a:gd name="adj" fmla="val 8184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2757449665"/>
              </p:ext>
            </p:extLst>
          </p:nvPr>
        </p:nvGraphicFramePr>
        <p:xfrm>
          <a:off x="4219163" y="2318619"/>
          <a:ext cx="3715719" cy="2477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5644497" y="3090344"/>
            <a:ext cx="1031307" cy="7350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72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%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63027" y="3754368"/>
            <a:ext cx="1069699" cy="292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44879" y="4930741"/>
            <a:ext cx="2388979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6" name="文本框 25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320214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1" grpId="0">
        <p:bldAsOne/>
      </p:bldGraphic>
      <p:bldP spid="12" grpId="0"/>
      <p:bldP spid="13" grpId="0"/>
      <p:bldP spid="14" grpId="0"/>
      <p:bldP spid="15" grpId="0" animBg="1"/>
      <p:bldGraphic spid="16" grpId="0">
        <p:bldAsOne/>
      </p:bldGraphic>
      <p:bldP spid="17" grpId="0"/>
      <p:bldP spid="18" grpId="0"/>
      <p:bldP spid="19" grpId="0"/>
      <p:bldP spid="20" grpId="0" animBg="1"/>
      <p:bldGraphic spid="21" grpId="0">
        <p:bldAsOne/>
      </p:bldGraphic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503355" y="2558574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rgbClr val="66A2C6">
                    <a:alpha val="20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01</a:t>
            </a:r>
            <a:endParaRPr lang="zh-CN" altLang="en-US" sz="14500" dirty="0">
              <a:solidFill>
                <a:srgbClr val="66A2C6">
                  <a:alpha val="20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3010" y="2732133"/>
            <a:ext cx="5446444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622835" y="3804722"/>
            <a:ext cx="5346619" cy="84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Helvetica" panose="020B0604020202020204" pitchFamily="34" charset="0"/>
              </a:rPr>
              <a:t>Click here to add text content, such as keywords, some brief introductions, etc.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Helvetica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3614">
                <a:srgbClr val="66A2C6"/>
              </a:gs>
              <a:gs pos="65000">
                <a:srgbClr val="0E4576"/>
              </a:gs>
              <a:gs pos="100000">
                <a:srgbClr val="102A52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192344" y="562954"/>
            <a:ext cx="2505456" cy="705807"/>
            <a:chOff x="9178488" y="5229618"/>
            <a:chExt cx="2505456" cy="705807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9178488" y="5229618"/>
              <a:ext cx="2505456" cy="587593"/>
              <a:chOff x="5571530" y="3460892"/>
              <a:chExt cx="3149614" cy="65565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586973" y="3807461"/>
                <a:ext cx="3134171" cy="30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阿里巴巴普惠体 Medium" pitchFamily="18" charset="-122"/>
                    <a:ea typeface="阿里巴巴普惠体 Medium" pitchFamily="18" charset="-122"/>
                    <a:cs typeface="Aa楷体" panose="02000500000000000000" pitchFamily="2" charset="-122"/>
                  </a:rPr>
                  <a:t>Fill in the description</a:t>
                </a:r>
                <a:endParaRPr lang="zh-CN" altLang="en-US" sz="12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571530" y="3460892"/>
                <a:ext cx="2340642" cy="3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endParaRPr lang="zh-CN" altLang="en-US" sz="16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1159124" y="5935425"/>
              <a:ext cx="424056" cy="0"/>
            </a:xfrm>
            <a:prstGeom prst="line">
              <a:avLst/>
            </a:prstGeom>
            <a:ln w="22225">
              <a:solidFill>
                <a:srgbClr val="2D354B"/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10434559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51492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415482" y="3505891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957488" y="3521656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one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04487" y="2940710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27747" y="647742"/>
            <a:ext cx="600616" cy="600616"/>
          </a:xfrm>
          <a:prstGeom prst="roundRect">
            <a:avLst>
              <a:gd name="adj" fmla="val 6915"/>
            </a:avLst>
          </a:prstGeom>
          <a:noFill/>
          <a:ln w="50800">
            <a:gradFill>
              <a:gsLst>
                <a:gs pos="0">
                  <a:srgbClr val="66A2C6"/>
                </a:gs>
                <a:gs pos="100000">
                  <a:srgbClr val="0E4576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565833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>
            <p:extLst>
              <p:ext uri="{D42A27DB-BD31-4B8C-83A1-F6EECF244321}">
                <p14:modId xmlns:p14="http://schemas.microsoft.com/office/powerpoint/2010/main" val="2220524764"/>
              </p:ext>
            </p:extLst>
          </p:nvPr>
        </p:nvGraphicFramePr>
        <p:xfrm>
          <a:off x="-280345" y="1887403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797261" y="2552291"/>
            <a:ext cx="257908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Calibri" panose="020F0502020204030204" pitchFamily="34" charset="0"/>
              </a:rPr>
              <a:t>30</a:t>
            </a:r>
            <a:r>
              <a:rPr lang="en-US" altLang="zh-CN" sz="28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Calibri" panose="020F0502020204030204" pitchFamily="34" charset="0"/>
              </a:rPr>
              <a:t>%</a:t>
            </a:r>
            <a:endParaRPr lang="en-US" altLang="zh-CN" sz="11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Calibri" panose="020F0502020204030204" pitchFamily="34" charset="0"/>
            </a:endParaRPr>
          </a:p>
        </p:txBody>
      </p:sp>
      <p:sp>
        <p:nvSpPr>
          <p:cNvPr id="4" name="矩形 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561590" y="2395019"/>
            <a:ext cx="4788490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Calibri" panose="020F0502020204030204" pitchFamily="34" charset="0"/>
              </a:rPr>
              <a:t>INVESTMENT</a:t>
            </a:r>
          </a:p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Calibri" panose="020F0502020204030204" pitchFamily="34" charset="0"/>
              </a:rPr>
              <a:t>RETURN</a:t>
            </a:r>
          </a:p>
        </p:txBody>
      </p:sp>
      <p:sp>
        <p:nvSpPr>
          <p:cNvPr id="5" name="矩形 4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438967" y="4145450"/>
            <a:ext cx="5886729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38967" y="3418258"/>
            <a:ext cx="27396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557240" y="4065972"/>
            <a:ext cx="41350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12" name="文本框 11"/>
            <p:cNvSpPr txBox="1"/>
            <p:nvPr/>
          </p:nvSpPr>
          <p:spPr>
            <a:xfrm>
              <a:off x="1438134" y="699421"/>
              <a:ext cx="2241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0991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36771" y="2574277"/>
            <a:ext cx="3948667" cy="3375005"/>
          </a:xfrm>
          <a:custGeom>
            <a:avLst/>
            <a:gdLst/>
            <a:ahLst/>
            <a:cxnLst>
              <a:cxn ang="0">
                <a:pos x="585" y="0"/>
              </a:cxn>
              <a:cxn ang="0">
                <a:pos x="0" y="2016"/>
              </a:cxn>
              <a:cxn ang="0">
                <a:pos x="1769" y="1749"/>
              </a:cxn>
              <a:cxn ang="0">
                <a:pos x="585" y="0"/>
              </a:cxn>
              <a:cxn ang="0">
                <a:pos x="624" y="254"/>
              </a:cxn>
              <a:cxn ang="0">
                <a:pos x="1587" y="1683"/>
              </a:cxn>
              <a:cxn ang="0">
                <a:pos x="149" y="1905"/>
              </a:cxn>
              <a:cxn ang="0">
                <a:pos x="624" y="254"/>
              </a:cxn>
            </a:cxnLst>
            <a:rect l="0" t="0" r="r" b="b"/>
            <a:pathLst>
              <a:path w="1769" h="2016">
                <a:moveTo>
                  <a:pt x="585" y="0"/>
                </a:moveTo>
                <a:lnTo>
                  <a:pt x="0" y="2016"/>
                </a:lnTo>
                <a:lnTo>
                  <a:pt x="1769" y="1749"/>
                </a:lnTo>
                <a:lnTo>
                  <a:pt x="585" y="0"/>
                </a:lnTo>
                <a:close/>
                <a:moveTo>
                  <a:pt x="624" y="254"/>
                </a:moveTo>
                <a:lnTo>
                  <a:pt x="1587" y="1683"/>
                </a:lnTo>
                <a:lnTo>
                  <a:pt x="149" y="1905"/>
                </a:lnTo>
                <a:lnTo>
                  <a:pt x="624" y="254"/>
                </a:lnTo>
                <a:close/>
              </a:path>
            </a:pathLst>
          </a:custGeom>
          <a:solidFill>
            <a:srgbClr val="66A2C6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1909798" y="3042392"/>
            <a:ext cx="2875004" cy="2459267"/>
          </a:xfrm>
          <a:custGeom>
            <a:avLst/>
            <a:gdLst/>
            <a:ahLst/>
            <a:cxnLst>
              <a:cxn ang="0">
                <a:pos x="839" y="0"/>
              </a:cxn>
              <a:cxn ang="0">
                <a:pos x="0" y="1273"/>
              </a:cxn>
              <a:cxn ang="0">
                <a:pos x="1288" y="1469"/>
              </a:cxn>
              <a:cxn ang="0">
                <a:pos x="839" y="0"/>
              </a:cxn>
              <a:cxn ang="0">
                <a:pos x="800" y="222"/>
              </a:cxn>
              <a:cxn ang="0">
                <a:pos x="1145" y="1345"/>
              </a:cxn>
              <a:cxn ang="0">
                <a:pos x="162" y="1195"/>
              </a:cxn>
              <a:cxn ang="0">
                <a:pos x="800" y="222"/>
              </a:cxn>
            </a:cxnLst>
            <a:rect l="0" t="0" r="r" b="b"/>
            <a:pathLst>
              <a:path w="1288" h="1469">
                <a:moveTo>
                  <a:pt x="839" y="0"/>
                </a:moveTo>
                <a:lnTo>
                  <a:pt x="0" y="1273"/>
                </a:lnTo>
                <a:lnTo>
                  <a:pt x="1288" y="1469"/>
                </a:lnTo>
                <a:lnTo>
                  <a:pt x="839" y="0"/>
                </a:lnTo>
                <a:close/>
                <a:moveTo>
                  <a:pt x="800" y="222"/>
                </a:moveTo>
                <a:lnTo>
                  <a:pt x="1145" y="1345"/>
                </a:lnTo>
                <a:lnTo>
                  <a:pt x="162" y="1195"/>
                </a:lnTo>
                <a:lnTo>
                  <a:pt x="800" y="222"/>
                </a:lnTo>
                <a:close/>
              </a:path>
            </a:pathLst>
          </a:custGeom>
          <a:solidFill>
            <a:srgbClr val="0E4576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2564451" y="2584319"/>
            <a:ext cx="2104915" cy="1674"/>
          </a:xfrm>
          <a:prstGeom prst="line">
            <a:avLst/>
          </a:prstGeom>
          <a:solidFill>
            <a:srgbClr val="8789A0"/>
          </a:solidFill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644066" y="2562295"/>
            <a:ext cx="48367" cy="45720"/>
          </a:xfrm>
          <a:prstGeom prst="ellipse">
            <a:avLst/>
          </a:prstGeom>
          <a:solidFill>
            <a:srgbClr val="216B9D"/>
          </a:solidFill>
          <a:ln w="6350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4408205" y="3655748"/>
            <a:ext cx="1872772" cy="1674"/>
          </a:xfrm>
          <a:prstGeom prst="line">
            <a:avLst/>
          </a:prstGeom>
          <a:solidFill>
            <a:srgbClr val="BEAC91"/>
          </a:solidFill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6255678" y="3643769"/>
            <a:ext cx="48367" cy="45720"/>
          </a:xfrm>
          <a:prstGeom prst="ellipse">
            <a:avLst/>
          </a:prstGeom>
          <a:solidFill>
            <a:srgbClr val="1C326B"/>
          </a:solidFill>
          <a:ln w="6350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5089013" y="5261219"/>
            <a:ext cx="669644" cy="1674"/>
          </a:xfrm>
          <a:prstGeom prst="line">
            <a:avLst/>
          </a:prstGeom>
          <a:solidFill>
            <a:srgbClr val="F0BEB3"/>
          </a:solidFill>
          <a:ln w="6350" cap="flat">
            <a:solidFill>
              <a:schemeClr val="bg1">
                <a:lumMod val="85000"/>
              </a:schemeClr>
            </a:solidFill>
            <a:prstDash val="solid"/>
            <a:miter lim="800000"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733963" y="5238359"/>
            <a:ext cx="47156" cy="45720"/>
          </a:xfrm>
          <a:prstGeom prst="ellipse">
            <a:avLst/>
          </a:prstGeom>
          <a:solidFill>
            <a:srgbClr val="216B9D"/>
          </a:solidFill>
          <a:ln w="6350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3139230" y="3721042"/>
            <a:ext cx="2205361" cy="1781253"/>
          </a:xfrm>
          <a:custGeom>
            <a:avLst/>
            <a:gdLst/>
            <a:ahLst/>
            <a:cxnLst>
              <a:cxn ang="0">
                <a:pos x="0" y="463"/>
              </a:cxn>
              <a:cxn ang="0">
                <a:pos x="709" y="1064"/>
              </a:cxn>
              <a:cxn ang="0">
                <a:pos x="988" y="0"/>
              </a:cxn>
              <a:cxn ang="0">
                <a:pos x="0" y="463"/>
              </a:cxn>
              <a:cxn ang="0">
                <a:pos x="663" y="914"/>
              </a:cxn>
              <a:cxn ang="0">
                <a:pos x="149" y="483"/>
              </a:cxn>
              <a:cxn ang="0">
                <a:pos x="865" y="144"/>
              </a:cxn>
              <a:cxn ang="0">
                <a:pos x="663" y="914"/>
              </a:cxn>
            </a:cxnLst>
            <a:rect l="0" t="0" r="r" b="b"/>
            <a:pathLst>
              <a:path w="988" h="1064">
                <a:moveTo>
                  <a:pt x="0" y="463"/>
                </a:moveTo>
                <a:lnTo>
                  <a:pt x="709" y="1064"/>
                </a:lnTo>
                <a:lnTo>
                  <a:pt x="988" y="0"/>
                </a:lnTo>
                <a:lnTo>
                  <a:pt x="0" y="463"/>
                </a:lnTo>
                <a:close/>
                <a:moveTo>
                  <a:pt x="663" y="914"/>
                </a:moveTo>
                <a:lnTo>
                  <a:pt x="149" y="483"/>
                </a:lnTo>
                <a:lnTo>
                  <a:pt x="865" y="144"/>
                </a:lnTo>
                <a:lnTo>
                  <a:pt x="663" y="914"/>
                </a:lnTo>
                <a:close/>
              </a:path>
            </a:pathLst>
          </a:custGeom>
          <a:solidFill>
            <a:srgbClr val="E4E4E4"/>
          </a:solidFill>
          <a:ln w="9525">
            <a:noFill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386063" y="2130591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513118" y="2354375"/>
            <a:ext cx="4231572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513118" y="2085023"/>
            <a:ext cx="303369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4" name="椭圆 26"/>
          <p:cNvSpPr/>
          <p:nvPr/>
        </p:nvSpPr>
        <p:spPr bwMode="auto">
          <a:xfrm>
            <a:off x="5584068" y="2211714"/>
            <a:ext cx="556576" cy="556576"/>
          </a:xfrm>
          <a:prstGeom prst="ellipse">
            <a:avLst/>
          </a:prstGeom>
          <a:solidFill>
            <a:srgbClr val="66A2C6"/>
          </a:solidFill>
          <a:ln w="57150" cap="flat" cmpd="sng" algn="ctr">
            <a:solidFill>
              <a:schemeClr val="bg1"/>
            </a:solidFill>
            <a:prstDash val="solid"/>
          </a:ln>
          <a:effectLst>
            <a:outerShdw blurRad="381000" dist="127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5" name="Chevron 28"/>
          <p:cNvSpPr/>
          <p:nvPr/>
        </p:nvSpPr>
        <p:spPr>
          <a:xfrm>
            <a:off x="5725347" y="2370403"/>
            <a:ext cx="274020" cy="239203"/>
          </a:xfrm>
          <a:custGeom>
            <a:avLst/>
            <a:gdLst>
              <a:gd name="connsiteX0" fmla="*/ 424975 w 608697"/>
              <a:gd name="connsiteY0" fmla="*/ 168488 h 531358"/>
              <a:gd name="connsiteX1" fmla="*/ 387604 w 608697"/>
              <a:gd name="connsiteY1" fmla="*/ 205806 h 531358"/>
              <a:gd name="connsiteX2" fmla="*/ 424975 w 608697"/>
              <a:gd name="connsiteY2" fmla="*/ 243124 h 531358"/>
              <a:gd name="connsiteX3" fmla="*/ 462346 w 608697"/>
              <a:gd name="connsiteY3" fmla="*/ 205806 h 531358"/>
              <a:gd name="connsiteX4" fmla="*/ 424975 w 608697"/>
              <a:gd name="connsiteY4" fmla="*/ 168488 h 531358"/>
              <a:gd name="connsiteX5" fmla="*/ 287947 w 608697"/>
              <a:gd name="connsiteY5" fmla="*/ 168488 h 531358"/>
              <a:gd name="connsiteX6" fmla="*/ 250576 w 608697"/>
              <a:gd name="connsiteY6" fmla="*/ 205806 h 531358"/>
              <a:gd name="connsiteX7" fmla="*/ 287947 w 608697"/>
              <a:gd name="connsiteY7" fmla="*/ 243124 h 531358"/>
              <a:gd name="connsiteX8" fmla="*/ 325318 w 608697"/>
              <a:gd name="connsiteY8" fmla="*/ 205806 h 531358"/>
              <a:gd name="connsiteX9" fmla="*/ 287947 w 608697"/>
              <a:gd name="connsiteY9" fmla="*/ 168488 h 531358"/>
              <a:gd name="connsiteX10" fmla="*/ 102356 w 608697"/>
              <a:gd name="connsiteY10" fmla="*/ 121231 h 531358"/>
              <a:gd name="connsiteX11" fmla="*/ 98850 w 608697"/>
              <a:gd name="connsiteY11" fmla="*/ 127711 h 531358"/>
              <a:gd name="connsiteX12" fmla="*/ 76842 w 608697"/>
              <a:gd name="connsiteY12" fmla="*/ 217990 h 531358"/>
              <a:gd name="connsiteX13" fmla="*/ 98850 w 608697"/>
              <a:gd name="connsiteY13" fmla="*/ 308194 h 531358"/>
              <a:gd name="connsiteX14" fmla="*/ 157488 w 608697"/>
              <a:gd name="connsiteY14" fmla="*/ 380223 h 531358"/>
              <a:gd name="connsiteX15" fmla="*/ 344668 w 608697"/>
              <a:gd name="connsiteY15" fmla="*/ 444729 h 531358"/>
              <a:gd name="connsiteX16" fmla="*/ 370257 w 608697"/>
              <a:gd name="connsiteY16" fmla="*/ 443687 h 531358"/>
              <a:gd name="connsiteX17" fmla="*/ 236717 w 608697"/>
              <a:gd name="connsiteY17" fmla="*/ 477876 h 531358"/>
              <a:gd name="connsiteX18" fmla="*/ 198072 w 608697"/>
              <a:gd name="connsiteY18" fmla="*/ 475344 h 531358"/>
              <a:gd name="connsiteX19" fmla="*/ 82437 w 608697"/>
              <a:gd name="connsiteY19" fmla="*/ 531284 h 531358"/>
              <a:gd name="connsiteX20" fmla="*/ 81542 w 608697"/>
              <a:gd name="connsiteY20" fmla="*/ 531358 h 531358"/>
              <a:gd name="connsiteX21" fmla="*/ 75051 w 608697"/>
              <a:gd name="connsiteY21" fmla="*/ 527857 h 531358"/>
              <a:gd name="connsiteX22" fmla="*/ 74753 w 608697"/>
              <a:gd name="connsiteY22" fmla="*/ 519738 h 531358"/>
              <a:gd name="connsiteX23" fmla="*/ 88778 w 608697"/>
              <a:gd name="connsiteY23" fmla="*/ 435046 h 531358"/>
              <a:gd name="connsiteX24" fmla="*/ 0 w 608697"/>
              <a:gd name="connsiteY24" fmla="*/ 282198 h 531358"/>
              <a:gd name="connsiteX25" fmla="*/ 102356 w 608697"/>
              <a:gd name="connsiteY25" fmla="*/ 121231 h 531358"/>
              <a:gd name="connsiteX26" fmla="*/ 356424 w 608697"/>
              <a:gd name="connsiteY26" fmla="*/ 0 h 531358"/>
              <a:gd name="connsiteX27" fmla="*/ 608697 w 608697"/>
              <a:gd name="connsiteY27" fmla="*/ 211244 h 531358"/>
              <a:gd name="connsiteX28" fmla="*/ 518290 w 608697"/>
              <a:gd name="connsiteY28" fmla="*/ 373401 h 531358"/>
              <a:gd name="connsiteX29" fmla="*/ 531941 w 608697"/>
              <a:gd name="connsiteY29" fmla="*/ 441109 h 531358"/>
              <a:gd name="connsiteX30" fmla="*/ 531120 w 608697"/>
              <a:gd name="connsiteY30" fmla="*/ 465391 h 531358"/>
              <a:gd name="connsiteX31" fmla="*/ 511577 w 608697"/>
              <a:gd name="connsiteY31" fmla="*/ 475894 h 531358"/>
              <a:gd name="connsiteX32" fmla="*/ 509041 w 608697"/>
              <a:gd name="connsiteY32" fmla="*/ 475745 h 531358"/>
              <a:gd name="connsiteX33" fmla="*/ 391408 w 608697"/>
              <a:gd name="connsiteY33" fmla="*/ 420476 h 531358"/>
              <a:gd name="connsiteX34" fmla="*/ 356424 w 608697"/>
              <a:gd name="connsiteY34" fmla="*/ 422487 h 531358"/>
              <a:gd name="connsiteX35" fmla="*/ 104225 w 608697"/>
              <a:gd name="connsiteY35" fmla="*/ 211244 h 531358"/>
              <a:gd name="connsiteX36" fmla="*/ 356424 w 608697"/>
              <a:gd name="connsiteY36" fmla="*/ 0 h 53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697" h="531358">
                <a:moveTo>
                  <a:pt x="424975" y="168488"/>
                </a:moveTo>
                <a:cubicBezTo>
                  <a:pt x="404312" y="168488"/>
                  <a:pt x="387604" y="185248"/>
                  <a:pt x="387604" y="205806"/>
                </a:cubicBezTo>
                <a:cubicBezTo>
                  <a:pt x="387604" y="226439"/>
                  <a:pt x="404312" y="243124"/>
                  <a:pt x="424975" y="243124"/>
                </a:cubicBezTo>
                <a:cubicBezTo>
                  <a:pt x="445562" y="243124"/>
                  <a:pt x="462346" y="226439"/>
                  <a:pt x="462346" y="205806"/>
                </a:cubicBezTo>
                <a:cubicBezTo>
                  <a:pt x="462346" y="185248"/>
                  <a:pt x="445637" y="168488"/>
                  <a:pt x="424975" y="168488"/>
                </a:cubicBezTo>
                <a:close/>
                <a:moveTo>
                  <a:pt x="287947" y="168488"/>
                </a:moveTo>
                <a:cubicBezTo>
                  <a:pt x="267285" y="168488"/>
                  <a:pt x="250576" y="185248"/>
                  <a:pt x="250576" y="205806"/>
                </a:cubicBezTo>
                <a:cubicBezTo>
                  <a:pt x="250576" y="226439"/>
                  <a:pt x="267285" y="243124"/>
                  <a:pt x="287947" y="243124"/>
                </a:cubicBezTo>
                <a:cubicBezTo>
                  <a:pt x="308610" y="243124"/>
                  <a:pt x="325318" y="226439"/>
                  <a:pt x="325318" y="205806"/>
                </a:cubicBezTo>
                <a:cubicBezTo>
                  <a:pt x="325318" y="185248"/>
                  <a:pt x="308610" y="168488"/>
                  <a:pt x="287947" y="168488"/>
                </a:cubicBezTo>
                <a:close/>
                <a:moveTo>
                  <a:pt x="102356" y="121231"/>
                </a:moveTo>
                <a:cubicBezTo>
                  <a:pt x="101162" y="123317"/>
                  <a:pt x="99969" y="125477"/>
                  <a:pt x="98850" y="127711"/>
                </a:cubicBezTo>
                <a:cubicBezTo>
                  <a:pt x="84227" y="156240"/>
                  <a:pt x="76842" y="186631"/>
                  <a:pt x="76842" y="217990"/>
                </a:cubicBezTo>
                <a:cubicBezTo>
                  <a:pt x="76842" y="249275"/>
                  <a:pt x="84227" y="279666"/>
                  <a:pt x="98850" y="308194"/>
                </a:cubicBezTo>
                <a:cubicBezTo>
                  <a:pt x="112726" y="335308"/>
                  <a:pt x="132496" y="359516"/>
                  <a:pt x="157488" y="380223"/>
                </a:cubicBezTo>
                <a:cubicBezTo>
                  <a:pt x="207845" y="421787"/>
                  <a:pt x="274317" y="444729"/>
                  <a:pt x="344668" y="444729"/>
                </a:cubicBezTo>
                <a:cubicBezTo>
                  <a:pt x="353173" y="444729"/>
                  <a:pt x="361752" y="444357"/>
                  <a:pt x="370257" y="443687"/>
                </a:cubicBezTo>
                <a:cubicBezTo>
                  <a:pt x="332209" y="465288"/>
                  <a:pt x="286254" y="477876"/>
                  <a:pt x="236717" y="477876"/>
                </a:cubicBezTo>
                <a:cubicBezTo>
                  <a:pt x="223736" y="477876"/>
                  <a:pt x="210755" y="477057"/>
                  <a:pt x="198072" y="475344"/>
                </a:cubicBezTo>
                <a:cubicBezTo>
                  <a:pt x="160397" y="499478"/>
                  <a:pt x="110637" y="528155"/>
                  <a:pt x="82437" y="531284"/>
                </a:cubicBezTo>
                <a:cubicBezTo>
                  <a:pt x="82138" y="531358"/>
                  <a:pt x="81840" y="531358"/>
                  <a:pt x="81542" y="531358"/>
                </a:cubicBezTo>
                <a:cubicBezTo>
                  <a:pt x="78930" y="531358"/>
                  <a:pt x="76469" y="530017"/>
                  <a:pt x="75051" y="527857"/>
                </a:cubicBezTo>
                <a:cubicBezTo>
                  <a:pt x="73410" y="525399"/>
                  <a:pt x="73335" y="522271"/>
                  <a:pt x="74753" y="519738"/>
                </a:cubicBezTo>
                <a:cubicBezTo>
                  <a:pt x="75051" y="519291"/>
                  <a:pt x="99223" y="476014"/>
                  <a:pt x="88778" y="435046"/>
                </a:cubicBezTo>
                <a:cubicBezTo>
                  <a:pt x="32303" y="397653"/>
                  <a:pt x="0" y="342160"/>
                  <a:pt x="0" y="282198"/>
                </a:cubicBezTo>
                <a:cubicBezTo>
                  <a:pt x="0" y="215532"/>
                  <a:pt x="40584" y="156538"/>
                  <a:pt x="102356" y="121231"/>
                </a:cubicBezTo>
                <a:close/>
                <a:moveTo>
                  <a:pt x="356424" y="0"/>
                </a:moveTo>
                <a:cubicBezTo>
                  <a:pt x="495540" y="0"/>
                  <a:pt x="608697" y="94747"/>
                  <a:pt x="608697" y="211244"/>
                </a:cubicBezTo>
                <a:cubicBezTo>
                  <a:pt x="608697" y="274408"/>
                  <a:pt x="575802" y="333178"/>
                  <a:pt x="518290" y="373401"/>
                </a:cubicBezTo>
                <a:cubicBezTo>
                  <a:pt x="512845" y="406324"/>
                  <a:pt x="531717" y="440811"/>
                  <a:pt x="531941" y="441109"/>
                </a:cubicBezTo>
                <a:cubicBezTo>
                  <a:pt x="536267" y="448781"/>
                  <a:pt x="535969" y="458092"/>
                  <a:pt x="531120" y="465391"/>
                </a:cubicBezTo>
                <a:cubicBezTo>
                  <a:pt x="526794" y="472021"/>
                  <a:pt x="519484" y="475894"/>
                  <a:pt x="511577" y="475894"/>
                </a:cubicBezTo>
                <a:cubicBezTo>
                  <a:pt x="510756" y="475894"/>
                  <a:pt x="509936" y="475894"/>
                  <a:pt x="509041" y="475745"/>
                </a:cubicBezTo>
                <a:cubicBezTo>
                  <a:pt x="484574" y="473064"/>
                  <a:pt x="444966" y="454442"/>
                  <a:pt x="391408" y="420476"/>
                </a:cubicBezTo>
                <a:cubicBezTo>
                  <a:pt x="379920" y="421817"/>
                  <a:pt x="368135" y="422487"/>
                  <a:pt x="356424" y="422487"/>
                </a:cubicBezTo>
                <a:cubicBezTo>
                  <a:pt x="217382" y="422487"/>
                  <a:pt x="104225" y="327741"/>
                  <a:pt x="104225" y="211244"/>
                </a:cubicBezTo>
                <a:cubicBezTo>
                  <a:pt x="104225" y="94747"/>
                  <a:pt x="217382" y="0"/>
                  <a:pt x="356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865033" y="4902819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 bwMode="auto">
          <a:xfrm>
            <a:off x="6063039" y="4983942"/>
            <a:ext cx="556576" cy="5565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 cap="flat" cmpd="sng" algn="ctr">
            <a:solidFill>
              <a:schemeClr val="bg1"/>
            </a:solidFill>
            <a:prstDash val="solid"/>
          </a:ln>
          <a:effectLst>
            <a:outerShdw blurRad="381000" dist="127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8" name="Chevron 32"/>
          <p:cNvSpPr/>
          <p:nvPr/>
        </p:nvSpPr>
        <p:spPr>
          <a:xfrm>
            <a:off x="6204318" y="5144791"/>
            <a:ext cx="274020" cy="234881"/>
          </a:xfrm>
          <a:custGeom>
            <a:avLst/>
            <a:gdLst>
              <a:gd name="T0" fmla="*/ 10000 w 11200"/>
              <a:gd name="T1" fmla="*/ 9600 h 9600"/>
              <a:gd name="T2" fmla="*/ 1200 w 11200"/>
              <a:gd name="T3" fmla="*/ 9600 h 9600"/>
              <a:gd name="T4" fmla="*/ 0 w 11200"/>
              <a:gd name="T5" fmla="*/ 8400 h 9600"/>
              <a:gd name="T6" fmla="*/ 0 w 11200"/>
              <a:gd name="T7" fmla="*/ 2800 h 9600"/>
              <a:gd name="T8" fmla="*/ 1200 w 11200"/>
              <a:gd name="T9" fmla="*/ 1600 h 9600"/>
              <a:gd name="T10" fmla="*/ 2760 w 11200"/>
              <a:gd name="T11" fmla="*/ 1600 h 9600"/>
              <a:gd name="T12" fmla="*/ 3220 w 11200"/>
              <a:gd name="T13" fmla="*/ 660 h 9600"/>
              <a:gd name="T14" fmla="*/ 4300 w 11200"/>
              <a:gd name="T15" fmla="*/ 0 h 9600"/>
              <a:gd name="T16" fmla="*/ 6920 w 11200"/>
              <a:gd name="T17" fmla="*/ 0 h 9600"/>
              <a:gd name="T18" fmla="*/ 8000 w 11200"/>
              <a:gd name="T19" fmla="*/ 660 h 9600"/>
              <a:gd name="T20" fmla="*/ 8460 w 11200"/>
              <a:gd name="T21" fmla="*/ 1600 h 9600"/>
              <a:gd name="T22" fmla="*/ 10000 w 11200"/>
              <a:gd name="T23" fmla="*/ 1600 h 9600"/>
              <a:gd name="T24" fmla="*/ 11200 w 11200"/>
              <a:gd name="T25" fmla="*/ 2800 h 9600"/>
              <a:gd name="T26" fmla="*/ 11200 w 11200"/>
              <a:gd name="T27" fmla="*/ 8400 h 9600"/>
              <a:gd name="T28" fmla="*/ 10000 w 11200"/>
              <a:gd name="T29" fmla="*/ 9600 h 9600"/>
              <a:gd name="T30" fmla="*/ 1200 w 11200"/>
              <a:gd name="T31" fmla="*/ 2400 h 9600"/>
              <a:gd name="T32" fmla="*/ 800 w 11200"/>
              <a:gd name="T33" fmla="*/ 2800 h 9600"/>
              <a:gd name="T34" fmla="*/ 800 w 11200"/>
              <a:gd name="T35" fmla="*/ 8400 h 9600"/>
              <a:gd name="T36" fmla="*/ 1200 w 11200"/>
              <a:gd name="T37" fmla="*/ 8800 h 9600"/>
              <a:gd name="T38" fmla="*/ 10000 w 11200"/>
              <a:gd name="T39" fmla="*/ 8800 h 9600"/>
              <a:gd name="T40" fmla="*/ 10400 w 11200"/>
              <a:gd name="T41" fmla="*/ 8400 h 9600"/>
              <a:gd name="T42" fmla="*/ 10400 w 11200"/>
              <a:gd name="T43" fmla="*/ 2800 h 9600"/>
              <a:gd name="T44" fmla="*/ 10000 w 11200"/>
              <a:gd name="T45" fmla="*/ 2400 h 9600"/>
              <a:gd name="T46" fmla="*/ 8200 w 11200"/>
              <a:gd name="T47" fmla="*/ 2400 h 9600"/>
              <a:gd name="T48" fmla="*/ 7840 w 11200"/>
              <a:gd name="T49" fmla="*/ 2180 h 9600"/>
              <a:gd name="T50" fmla="*/ 7260 w 11200"/>
              <a:gd name="T51" fmla="*/ 1020 h 9600"/>
              <a:gd name="T52" fmla="*/ 6900 w 11200"/>
              <a:gd name="T53" fmla="*/ 800 h 9600"/>
              <a:gd name="T54" fmla="*/ 4300 w 11200"/>
              <a:gd name="T55" fmla="*/ 800 h 9600"/>
              <a:gd name="T56" fmla="*/ 3940 w 11200"/>
              <a:gd name="T57" fmla="*/ 1020 h 9600"/>
              <a:gd name="T58" fmla="*/ 3360 w 11200"/>
              <a:gd name="T59" fmla="*/ 2180 h 9600"/>
              <a:gd name="T60" fmla="*/ 3000 w 11200"/>
              <a:gd name="T61" fmla="*/ 2400 h 9600"/>
              <a:gd name="T62" fmla="*/ 1200 w 11200"/>
              <a:gd name="T63" fmla="*/ 2400 h 9600"/>
              <a:gd name="T64" fmla="*/ 5600 w 11200"/>
              <a:gd name="T65" fmla="*/ 7600 h 9600"/>
              <a:gd name="T66" fmla="*/ 3400 w 11200"/>
              <a:gd name="T67" fmla="*/ 5400 h 9600"/>
              <a:gd name="T68" fmla="*/ 5600 w 11200"/>
              <a:gd name="T69" fmla="*/ 3200 h 9600"/>
              <a:gd name="T70" fmla="*/ 7800 w 11200"/>
              <a:gd name="T71" fmla="*/ 5400 h 9600"/>
              <a:gd name="T72" fmla="*/ 5600 w 11200"/>
              <a:gd name="T73" fmla="*/ 7600 h 9600"/>
              <a:gd name="T74" fmla="*/ 5600 w 11200"/>
              <a:gd name="T75" fmla="*/ 4000 h 9600"/>
              <a:gd name="T76" fmla="*/ 4200 w 11200"/>
              <a:gd name="T77" fmla="*/ 5400 h 9600"/>
              <a:gd name="T78" fmla="*/ 5600 w 11200"/>
              <a:gd name="T79" fmla="*/ 6800 h 9600"/>
              <a:gd name="T80" fmla="*/ 7000 w 11200"/>
              <a:gd name="T81" fmla="*/ 5400 h 9600"/>
              <a:gd name="T82" fmla="*/ 5600 w 11200"/>
              <a:gd name="T83" fmla="*/ 4000 h 9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00" h="9600">
                <a:moveTo>
                  <a:pt x="10000" y="9600"/>
                </a:moveTo>
                <a:lnTo>
                  <a:pt x="1200" y="9600"/>
                </a:lnTo>
                <a:cubicBezTo>
                  <a:pt x="540" y="9600"/>
                  <a:pt x="0" y="9060"/>
                  <a:pt x="0" y="8400"/>
                </a:cubicBezTo>
                <a:lnTo>
                  <a:pt x="0" y="2800"/>
                </a:lnTo>
                <a:cubicBezTo>
                  <a:pt x="0" y="2140"/>
                  <a:pt x="540" y="1600"/>
                  <a:pt x="1200" y="1600"/>
                </a:cubicBezTo>
                <a:lnTo>
                  <a:pt x="2760" y="1600"/>
                </a:lnTo>
                <a:lnTo>
                  <a:pt x="3220" y="660"/>
                </a:lnTo>
                <a:cubicBezTo>
                  <a:pt x="3420" y="260"/>
                  <a:pt x="3840" y="0"/>
                  <a:pt x="4300" y="0"/>
                </a:cubicBezTo>
                <a:lnTo>
                  <a:pt x="6920" y="0"/>
                </a:lnTo>
                <a:cubicBezTo>
                  <a:pt x="7380" y="0"/>
                  <a:pt x="7780" y="260"/>
                  <a:pt x="8000" y="660"/>
                </a:cubicBezTo>
                <a:lnTo>
                  <a:pt x="8460" y="1600"/>
                </a:lnTo>
                <a:lnTo>
                  <a:pt x="10000" y="1600"/>
                </a:lnTo>
                <a:cubicBezTo>
                  <a:pt x="10660" y="1600"/>
                  <a:pt x="11200" y="2140"/>
                  <a:pt x="11200" y="2800"/>
                </a:cubicBezTo>
                <a:lnTo>
                  <a:pt x="11200" y="8400"/>
                </a:lnTo>
                <a:cubicBezTo>
                  <a:pt x="11200" y="9060"/>
                  <a:pt x="10660" y="9600"/>
                  <a:pt x="10000" y="9600"/>
                </a:cubicBezTo>
                <a:close/>
                <a:moveTo>
                  <a:pt x="1200" y="2400"/>
                </a:moveTo>
                <a:cubicBezTo>
                  <a:pt x="980" y="2400"/>
                  <a:pt x="800" y="2580"/>
                  <a:pt x="800" y="2800"/>
                </a:cubicBezTo>
                <a:lnTo>
                  <a:pt x="800" y="8400"/>
                </a:lnTo>
                <a:cubicBezTo>
                  <a:pt x="800" y="8620"/>
                  <a:pt x="980" y="8800"/>
                  <a:pt x="1200" y="8800"/>
                </a:cubicBezTo>
                <a:lnTo>
                  <a:pt x="10000" y="8800"/>
                </a:lnTo>
                <a:cubicBezTo>
                  <a:pt x="10220" y="8800"/>
                  <a:pt x="10400" y="8620"/>
                  <a:pt x="10400" y="8400"/>
                </a:cubicBezTo>
                <a:lnTo>
                  <a:pt x="10400" y="2800"/>
                </a:lnTo>
                <a:cubicBezTo>
                  <a:pt x="10400" y="2580"/>
                  <a:pt x="10220" y="2400"/>
                  <a:pt x="10000" y="2400"/>
                </a:cubicBezTo>
                <a:lnTo>
                  <a:pt x="8200" y="2400"/>
                </a:lnTo>
                <a:cubicBezTo>
                  <a:pt x="8040" y="2400"/>
                  <a:pt x="7900" y="2320"/>
                  <a:pt x="7840" y="2180"/>
                </a:cubicBezTo>
                <a:lnTo>
                  <a:pt x="7260" y="1020"/>
                </a:lnTo>
                <a:cubicBezTo>
                  <a:pt x="7200" y="880"/>
                  <a:pt x="7060" y="800"/>
                  <a:pt x="6900" y="800"/>
                </a:cubicBezTo>
                <a:lnTo>
                  <a:pt x="4300" y="800"/>
                </a:lnTo>
                <a:cubicBezTo>
                  <a:pt x="4140" y="800"/>
                  <a:pt x="4020" y="880"/>
                  <a:pt x="3940" y="1020"/>
                </a:cubicBezTo>
                <a:lnTo>
                  <a:pt x="3360" y="2180"/>
                </a:lnTo>
                <a:cubicBezTo>
                  <a:pt x="3300" y="2320"/>
                  <a:pt x="3160" y="2400"/>
                  <a:pt x="3000" y="2400"/>
                </a:cubicBezTo>
                <a:lnTo>
                  <a:pt x="1200" y="2400"/>
                </a:lnTo>
                <a:close/>
                <a:moveTo>
                  <a:pt x="5600" y="7600"/>
                </a:moveTo>
                <a:cubicBezTo>
                  <a:pt x="4380" y="7600"/>
                  <a:pt x="3400" y="6620"/>
                  <a:pt x="3400" y="5400"/>
                </a:cubicBezTo>
                <a:cubicBezTo>
                  <a:pt x="3400" y="4180"/>
                  <a:pt x="4380" y="3200"/>
                  <a:pt x="5600" y="3200"/>
                </a:cubicBezTo>
                <a:cubicBezTo>
                  <a:pt x="6820" y="3200"/>
                  <a:pt x="7800" y="4180"/>
                  <a:pt x="7800" y="5400"/>
                </a:cubicBezTo>
                <a:cubicBezTo>
                  <a:pt x="7800" y="6620"/>
                  <a:pt x="6820" y="7600"/>
                  <a:pt x="5600" y="7600"/>
                </a:cubicBezTo>
                <a:close/>
                <a:moveTo>
                  <a:pt x="5600" y="4000"/>
                </a:moveTo>
                <a:cubicBezTo>
                  <a:pt x="4820" y="4000"/>
                  <a:pt x="4200" y="4620"/>
                  <a:pt x="4200" y="5400"/>
                </a:cubicBezTo>
                <a:cubicBezTo>
                  <a:pt x="4200" y="6180"/>
                  <a:pt x="4820" y="6800"/>
                  <a:pt x="5600" y="6800"/>
                </a:cubicBezTo>
                <a:cubicBezTo>
                  <a:pt x="6380" y="6800"/>
                  <a:pt x="7000" y="6180"/>
                  <a:pt x="7000" y="5400"/>
                </a:cubicBezTo>
                <a:cubicBezTo>
                  <a:pt x="7000" y="4620"/>
                  <a:pt x="6380" y="4000"/>
                  <a:pt x="5600" y="40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300463" y="3349791"/>
            <a:ext cx="0" cy="71882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6"/>
          <p:cNvSpPr/>
          <p:nvPr/>
        </p:nvSpPr>
        <p:spPr bwMode="auto">
          <a:xfrm>
            <a:off x="6504791" y="3430913"/>
            <a:ext cx="556576" cy="556576"/>
          </a:xfrm>
          <a:prstGeom prst="ellipse">
            <a:avLst/>
          </a:prstGeom>
          <a:solidFill>
            <a:srgbClr val="0E4576"/>
          </a:solidFill>
          <a:ln w="57150" cap="flat" cmpd="sng" algn="ctr">
            <a:solidFill>
              <a:schemeClr val="bg1"/>
            </a:solidFill>
            <a:prstDash val="solid"/>
          </a:ln>
          <a:effectLst>
            <a:outerShdw blurRad="381000" dist="1270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chemeClr val="tx1">
                  <a:lumMod val="50000"/>
                  <a:lumOff val="50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1" name="Chevron 36"/>
          <p:cNvSpPr/>
          <p:nvPr/>
        </p:nvSpPr>
        <p:spPr>
          <a:xfrm>
            <a:off x="6646070" y="3590578"/>
            <a:ext cx="274020" cy="237246"/>
          </a:xfrm>
          <a:custGeom>
            <a:avLst/>
            <a:gdLst>
              <a:gd name="T0" fmla="*/ 6296 w 10244"/>
              <a:gd name="T1" fmla="*/ 59 h 8868"/>
              <a:gd name="T2" fmla="*/ 3630 w 10244"/>
              <a:gd name="T3" fmla="*/ 2408 h 8868"/>
              <a:gd name="T4" fmla="*/ 4464 w 10244"/>
              <a:gd name="T5" fmla="*/ 4619 h 8868"/>
              <a:gd name="T6" fmla="*/ 4414 w 10244"/>
              <a:gd name="T7" fmla="*/ 4722 h 8868"/>
              <a:gd name="T8" fmla="*/ 4130 w 10244"/>
              <a:gd name="T9" fmla="*/ 4907 h 8868"/>
              <a:gd name="T10" fmla="*/ 2225 w 10244"/>
              <a:gd name="T11" fmla="*/ 7791 h 8868"/>
              <a:gd name="T12" fmla="*/ 2197 w 10244"/>
              <a:gd name="T13" fmla="*/ 8355 h 8868"/>
              <a:gd name="T14" fmla="*/ 2705 w 10244"/>
              <a:gd name="T15" fmla="*/ 8864 h 8868"/>
              <a:gd name="T16" fmla="*/ 3193 w 10244"/>
              <a:gd name="T17" fmla="*/ 8394 h 8868"/>
              <a:gd name="T18" fmla="*/ 3216 w 10244"/>
              <a:gd name="T19" fmla="*/ 7998 h 8868"/>
              <a:gd name="T20" fmla="*/ 5583 w 10244"/>
              <a:gd name="T21" fmla="*/ 5354 h 8868"/>
              <a:gd name="T22" fmla="*/ 6426 w 10244"/>
              <a:gd name="T23" fmla="*/ 5262 h 8868"/>
              <a:gd name="T24" fmla="*/ 8805 w 10244"/>
              <a:gd name="T25" fmla="*/ 2632 h 8868"/>
              <a:gd name="T26" fmla="*/ 6296 w 10244"/>
              <a:gd name="T27" fmla="*/ 59 h 8868"/>
              <a:gd name="T28" fmla="*/ 6185 w 10244"/>
              <a:gd name="T29" fmla="*/ 4324 h 8868"/>
              <a:gd name="T30" fmla="*/ 4565 w 10244"/>
              <a:gd name="T31" fmla="*/ 2626 h 8868"/>
              <a:gd name="T32" fmla="*/ 6211 w 10244"/>
              <a:gd name="T33" fmla="*/ 1024 h 8868"/>
              <a:gd name="T34" fmla="*/ 7863 w 10244"/>
              <a:gd name="T35" fmla="*/ 2680 h 8868"/>
              <a:gd name="T36" fmla="*/ 6185 w 10244"/>
              <a:gd name="T37" fmla="*/ 4324 h 8868"/>
              <a:gd name="T38" fmla="*/ 3225 w 10244"/>
              <a:gd name="T39" fmla="*/ 4601 h 8868"/>
              <a:gd name="T40" fmla="*/ 2851 w 10244"/>
              <a:gd name="T41" fmla="*/ 3839 h 8868"/>
              <a:gd name="T42" fmla="*/ 2665 w 10244"/>
              <a:gd name="T43" fmla="*/ 3710 h 8868"/>
              <a:gd name="T44" fmla="*/ 2783 w 10244"/>
              <a:gd name="T45" fmla="*/ 1632 h 8868"/>
              <a:gd name="T46" fmla="*/ 3084 w 10244"/>
              <a:gd name="T47" fmla="*/ 1473 h 8868"/>
              <a:gd name="T48" fmla="*/ 3215 w 10244"/>
              <a:gd name="T49" fmla="*/ 979 h 8868"/>
              <a:gd name="T50" fmla="*/ 2839 w 10244"/>
              <a:gd name="T51" fmla="*/ 710 h 8868"/>
              <a:gd name="T52" fmla="*/ 2364 w 10244"/>
              <a:gd name="T53" fmla="*/ 851 h 8868"/>
              <a:gd name="T54" fmla="*/ 1692 w 10244"/>
              <a:gd name="T55" fmla="*/ 3947 h 8868"/>
              <a:gd name="T56" fmla="*/ 2045 w 10244"/>
              <a:gd name="T57" fmla="*/ 4381 h 8868"/>
              <a:gd name="T58" fmla="*/ 2014 w 10244"/>
              <a:gd name="T59" fmla="*/ 4436 h 8868"/>
              <a:gd name="T60" fmla="*/ 1584 w 10244"/>
              <a:gd name="T61" fmla="*/ 4707 h 8868"/>
              <a:gd name="T62" fmla="*/ 11 w 10244"/>
              <a:gd name="T63" fmla="*/ 7505 h 8868"/>
              <a:gd name="T64" fmla="*/ 417 w 10244"/>
              <a:gd name="T65" fmla="*/ 8083 h 8868"/>
              <a:gd name="T66" fmla="*/ 900 w 10244"/>
              <a:gd name="T67" fmla="*/ 7568 h 8868"/>
              <a:gd name="T68" fmla="*/ 1014 w 10244"/>
              <a:gd name="T69" fmla="*/ 6900 h 8868"/>
              <a:gd name="T70" fmla="*/ 2688 w 10244"/>
              <a:gd name="T71" fmla="*/ 5177 h 8868"/>
              <a:gd name="T72" fmla="*/ 3225 w 10244"/>
              <a:gd name="T73" fmla="*/ 4601 h 8868"/>
              <a:gd name="T74" fmla="*/ 9135 w 10244"/>
              <a:gd name="T75" fmla="*/ 5590 h 8868"/>
              <a:gd name="T76" fmla="*/ 8388 w 10244"/>
              <a:gd name="T77" fmla="*/ 5504 h 8868"/>
              <a:gd name="T78" fmla="*/ 8395 w 10244"/>
              <a:gd name="T79" fmla="*/ 6209 h 8868"/>
              <a:gd name="T80" fmla="*/ 9232 w 10244"/>
              <a:gd name="T81" fmla="*/ 8326 h 8868"/>
              <a:gd name="T82" fmla="*/ 9711 w 10244"/>
              <a:gd name="T83" fmla="*/ 8859 h 8868"/>
              <a:gd name="T84" fmla="*/ 10213 w 10244"/>
              <a:gd name="T85" fmla="*/ 8478 h 8868"/>
              <a:gd name="T86" fmla="*/ 10244 w 10244"/>
              <a:gd name="T87" fmla="*/ 8212 h 8868"/>
              <a:gd name="T88" fmla="*/ 9135 w 10244"/>
              <a:gd name="T89" fmla="*/ 5590 h 8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44" h="8868">
                <a:moveTo>
                  <a:pt x="6296" y="59"/>
                </a:moveTo>
                <a:cubicBezTo>
                  <a:pt x="4951" y="0"/>
                  <a:pt x="3759" y="1053"/>
                  <a:pt x="3630" y="2408"/>
                </a:cubicBezTo>
                <a:cubicBezTo>
                  <a:pt x="3547" y="3278"/>
                  <a:pt x="3851" y="4001"/>
                  <a:pt x="4464" y="4619"/>
                </a:cubicBezTo>
                <a:cubicBezTo>
                  <a:pt x="4430" y="4690"/>
                  <a:pt x="4427" y="4714"/>
                  <a:pt x="4414" y="4722"/>
                </a:cubicBezTo>
                <a:cubicBezTo>
                  <a:pt x="4320" y="4786"/>
                  <a:pt x="4225" y="4847"/>
                  <a:pt x="4130" y="4907"/>
                </a:cubicBezTo>
                <a:cubicBezTo>
                  <a:pt x="3054" y="5577"/>
                  <a:pt x="2428" y="6546"/>
                  <a:pt x="2225" y="7791"/>
                </a:cubicBezTo>
                <a:cubicBezTo>
                  <a:pt x="2195" y="7976"/>
                  <a:pt x="2182" y="8168"/>
                  <a:pt x="2197" y="8355"/>
                </a:cubicBezTo>
                <a:cubicBezTo>
                  <a:pt x="2221" y="8658"/>
                  <a:pt x="2447" y="8868"/>
                  <a:pt x="2705" y="8864"/>
                </a:cubicBezTo>
                <a:cubicBezTo>
                  <a:pt x="2943" y="8859"/>
                  <a:pt x="3148" y="8669"/>
                  <a:pt x="3193" y="8394"/>
                </a:cubicBezTo>
                <a:cubicBezTo>
                  <a:pt x="3215" y="8264"/>
                  <a:pt x="3203" y="8130"/>
                  <a:pt x="3216" y="7998"/>
                </a:cubicBezTo>
                <a:cubicBezTo>
                  <a:pt x="3344" y="6702"/>
                  <a:pt x="4306" y="5620"/>
                  <a:pt x="5583" y="5354"/>
                </a:cubicBezTo>
                <a:cubicBezTo>
                  <a:pt x="5858" y="5296"/>
                  <a:pt x="6144" y="5284"/>
                  <a:pt x="6426" y="5262"/>
                </a:cubicBezTo>
                <a:cubicBezTo>
                  <a:pt x="7783" y="5160"/>
                  <a:pt x="8820" y="4016"/>
                  <a:pt x="8805" y="2632"/>
                </a:cubicBezTo>
                <a:cubicBezTo>
                  <a:pt x="8790" y="1242"/>
                  <a:pt x="7696" y="120"/>
                  <a:pt x="6296" y="59"/>
                </a:cubicBezTo>
                <a:close/>
                <a:moveTo>
                  <a:pt x="6185" y="4324"/>
                </a:moveTo>
                <a:cubicBezTo>
                  <a:pt x="5272" y="4307"/>
                  <a:pt x="4547" y="3547"/>
                  <a:pt x="4565" y="2626"/>
                </a:cubicBezTo>
                <a:cubicBezTo>
                  <a:pt x="4582" y="1728"/>
                  <a:pt x="5306" y="1024"/>
                  <a:pt x="6211" y="1024"/>
                </a:cubicBezTo>
                <a:cubicBezTo>
                  <a:pt x="7138" y="1024"/>
                  <a:pt x="7869" y="1758"/>
                  <a:pt x="7863" y="2680"/>
                </a:cubicBezTo>
                <a:cubicBezTo>
                  <a:pt x="7856" y="3593"/>
                  <a:pt x="7093" y="4341"/>
                  <a:pt x="6185" y="4324"/>
                </a:cubicBezTo>
                <a:close/>
                <a:moveTo>
                  <a:pt x="3225" y="4601"/>
                </a:moveTo>
                <a:cubicBezTo>
                  <a:pt x="3256" y="4267"/>
                  <a:pt x="3151" y="4008"/>
                  <a:pt x="2851" y="3839"/>
                </a:cubicBezTo>
                <a:cubicBezTo>
                  <a:pt x="2785" y="3802"/>
                  <a:pt x="2722" y="3758"/>
                  <a:pt x="2665" y="3710"/>
                </a:cubicBezTo>
                <a:cubicBezTo>
                  <a:pt x="1971" y="3132"/>
                  <a:pt x="2027" y="2126"/>
                  <a:pt x="2783" y="1632"/>
                </a:cubicBezTo>
                <a:cubicBezTo>
                  <a:pt x="2878" y="1570"/>
                  <a:pt x="2990" y="1536"/>
                  <a:pt x="3084" y="1473"/>
                </a:cubicBezTo>
                <a:cubicBezTo>
                  <a:pt x="3269" y="1350"/>
                  <a:pt x="3320" y="1152"/>
                  <a:pt x="3215" y="979"/>
                </a:cubicBezTo>
                <a:cubicBezTo>
                  <a:pt x="3140" y="854"/>
                  <a:pt x="2977" y="728"/>
                  <a:pt x="2839" y="710"/>
                </a:cubicBezTo>
                <a:cubicBezTo>
                  <a:pt x="2688" y="691"/>
                  <a:pt x="2507" y="771"/>
                  <a:pt x="2364" y="851"/>
                </a:cubicBezTo>
                <a:cubicBezTo>
                  <a:pt x="1267" y="1471"/>
                  <a:pt x="955" y="2917"/>
                  <a:pt x="1692" y="3947"/>
                </a:cubicBezTo>
                <a:cubicBezTo>
                  <a:pt x="1802" y="4099"/>
                  <a:pt x="1929" y="4239"/>
                  <a:pt x="2045" y="4381"/>
                </a:cubicBezTo>
                <a:cubicBezTo>
                  <a:pt x="2031" y="4407"/>
                  <a:pt x="2027" y="4428"/>
                  <a:pt x="2014" y="4436"/>
                </a:cubicBezTo>
                <a:cubicBezTo>
                  <a:pt x="1872" y="4527"/>
                  <a:pt x="1725" y="4612"/>
                  <a:pt x="1584" y="4707"/>
                </a:cubicBezTo>
                <a:cubicBezTo>
                  <a:pt x="589" y="5374"/>
                  <a:pt x="48" y="6302"/>
                  <a:pt x="11" y="7505"/>
                </a:cubicBezTo>
                <a:cubicBezTo>
                  <a:pt x="0" y="7862"/>
                  <a:pt x="159" y="8065"/>
                  <a:pt x="417" y="8083"/>
                </a:cubicBezTo>
                <a:cubicBezTo>
                  <a:pt x="673" y="8102"/>
                  <a:pt x="846" y="7916"/>
                  <a:pt x="900" y="7568"/>
                </a:cubicBezTo>
                <a:cubicBezTo>
                  <a:pt x="935" y="7344"/>
                  <a:pt x="948" y="7114"/>
                  <a:pt x="1014" y="6900"/>
                </a:cubicBezTo>
                <a:cubicBezTo>
                  <a:pt x="1280" y="6047"/>
                  <a:pt x="1856" y="5477"/>
                  <a:pt x="2688" y="5177"/>
                </a:cubicBezTo>
                <a:cubicBezTo>
                  <a:pt x="2981" y="5072"/>
                  <a:pt x="3194" y="4937"/>
                  <a:pt x="3225" y="4601"/>
                </a:cubicBezTo>
                <a:close/>
                <a:moveTo>
                  <a:pt x="9135" y="5590"/>
                </a:moveTo>
                <a:cubicBezTo>
                  <a:pt x="8878" y="5322"/>
                  <a:pt x="8601" y="5303"/>
                  <a:pt x="8388" y="5504"/>
                </a:cubicBezTo>
                <a:cubicBezTo>
                  <a:pt x="8183" y="5698"/>
                  <a:pt x="8162" y="5939"/>
                  <a:pt x="8395" y="6209"/>
                </a:cubicBezTo>
                <a:cubicBezTo>
                  <a:pt x="8924" y="6821"/>
                  <a:pt x="9206" y="7515"/>
                  <a:pt x="9232" y="8326"/>
                </a:cubicBezTo>
                <a:cubicBezTo>
                  <a:pt x="9243" y="8655"/>
                  <a:pt x="9447" y="8859"/>
                  <a:pt x="9711" y="8859"/>
                </a:cubicBezTo>
                <a:cubicBezTo>
                  <a:pt x="9967" y="8860"/>
                  <a:pt x="10137" y="8718"/>
                  <a:pt x="10213" y="8478"/>
                </a:cubicBezTo>
                <a:cubicBezTo>
                  <a:pt x="10241" y="8390"/>
                  <a:pt x="10235" y="8291"/>
                  <a:pt x="10244" y="8212"/>
                </a:cubicBezTo>
                <a:cubicBezTo>
                  <a:pt x="10174" y="7199"/>
                  <a:pt x="9831" y="6317"/>
                  <a:pt x="9135" y="55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chemeClr val="tx1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7410698" y="3588661"/>
            <a:ext cx="4231572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410698" y="3319309"/>
            <a:ext cx="303369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938258" y="5147301"/>
            <a:ext cx="4231572" cy="58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etc.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938258" y="4877949"/>
            <a:ext cx="303369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40" name="文本框 39"/>
            <p:cNvSpPr txBox="1"/>
            <p:nvPr/>
          </p:nvSpPr>
          <p:spPr>
            <a:xfrm>
              <a:off x="1438134" y="699421"/>
              <a:ext cx="2385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1478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3">
            <a:extLst>
              <a:ext uri="{FF2B5EF4-FFF2-40B4-BE49-F238E27FC236}">
                <a16:creationId xmlns:a16="http://schemas.microsoft.com/office/drawing/2014/main" id="{A4095B9B-5E3A-4C8B-86AA-2292DEBC1D42}"/>
              </a:ext>
            </a:extLst>
          </p:cNvPr>
          <p:cNvSpPr/>
          <p:nvPr/>
        </p:nvSpPr>
        <p:spPr>
          <a:xfrm>
            <a:off x="5376001" y="5153638"/>
            <a:ext cx="1440000" cy="524006"/>
          </a:xfrm>
          <a:prstGeom prst="roundRect">
            <a:avLst>
              <a:gd name="adj" fmla="val 43996"/>
            </a:avLst>
          </a:prstGeom>
          <a:solidFill>
            <a:srgbClr val="66A2C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79">
            <a:extLst>
              <a:ext uri="{FF2B5EF4-FFF2-40B4-BE49-F238E27FC236}">
                <a16:creationId xmlns:a16="http://schemas.microsoft.com/office/drawing/2014/main" id="{DF403944-52EC-4EE5-83E7-09ADDE820B4B}"/>
              </a:ext>
            </a:extLst>
          </p:cNvPr>
          <p:cNvSpPr/>
          <p:nvPr/>
        </p:nvSpPr>
        <p:spPr>
          <a:xfrm>
            <a:off x="1891735" y="1864420"/>
            <a:ext cx="1440000" cy="524006"/>
          </a:xfrm>
          <a:prstGeom prst="roundRect">
            <a:avLst>
              <a:gd name="adj" fmla="val 43996"/>
            </a:avLst>
          </a:prstGeom>
          <a:solidFill>
            <a:srgbClr val="66A2C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75">
            <a:extLst>
              <a:ext uri="{FF2B5EF4-FFF2-40B4-BE49-F238E27FC236}">
                <a16:creationId xmlns:a16="http://schemas.microsoft.com/office/drawing/2014/main" id="{127AB130-2009-4C36-B2D2-A274F569FE69}"/>
              </a:ext>
            </a:extLst>
          </p:cNvPr>
          <p:cNvSpPr/>
          <p:nvPr/>
        </p:nvSpPr>
        <p:spPr>
          <a:xfrm>
            <a:off x="8212193" y="4096668"/>
            <a:ext cx="1440000" cy="524006"/>
          </a:xfrm>
          <a:prstGeom prst="roundRect">
            <a:avLst>
              <a:gd name="adj" fmla="val 43996"/>
            </a:avLst>
          </a:prstGeom>
          <a:solidFill>
            <a:srgbClr val="0E457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矩形: 圆角 71">
            <a:extLst>
              <a:ext uri="{FF2B5EF4-FFF2-40B4-BE49-F238E27FC236}">
                <a16:creationId xmlns:a16="http://schemas.microsoft.com/office/drawing/2014/main" id="{6C7EAEEB-3238-46A7-8B17-2E5F86567E98}"/>
              </a:ext>
            </a:extLst>
          </p:cNvPr>
          <p:cNvSpPr/>
          <p:nvPr/>
        </p:nvSpPr>
        <p:spPr>
          <a:xfrm>
            <a:off x="2539807" y="4096668"/>
            <a:ext cx="1440000" cy="524006"/>
          </a:xfrm>
          <a:prstGeom prst="roundRect">
            <a:avLst>
              <a:gd name="adj" fmla="val 43996"/>
            </a:avLst>
          </a:prstGeom>
          <a:solidFill>
            <a:srgbClr val="0E457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: 圆角 67">
            <a:extLst>
              <a:ext uri="{FF2B5EF4-FFF2-40B4-BE49-F238E27FC236}">
                <a16:creationId xmlns:a16="http://schemas.microsoft.com/office/drawing/2014/main" id="{553F0A31-FA61-4070-A650-23CC0338F6AE}"/>
              </a:ext>
            </a:extLst>
          </p:cNvPr>
          <p:cNvSpPr/>
          <p:nvPr/>
        </p:nvSpPr>
        <p:spPr>
          <a:xfrm>
            <a:off x="8860265" y="1864420"/>
            <a:ext cx="1440000" cy="524006"/>
          </a:xfrm>
          <a:prstGeom prst="roundRect">
            <a:avLst>
              <a:gd name="adj" fmla="val 43996"/>
            </a:avLst>
          </a:prstGeom>
          <a:solidFill>
            <a:srgbClr val="66A2C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3A5FA02-3A92-4576-A999-48525787BBC9}"/>
              </a:ext>
            </a:extLst>
          </p:cNvPr>
          <p:cNvCxnSpPr>
            <a:cxnSpLocks/>
          </p:cNvCxnSpPr>
          <p:nvPr/>
        </p:nvCxnSpPr>
        <p:spPr>
          <a:xfrm>
            <a:off x="7608168" y="2109108"/>
            <a:ext cx="90000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9F668AB-BF3B-4254-B5F9-AC8FD950E886}"/>
              </a:ext>
            </a:extLst>
          </p:cNvPr>
          <p:cNvCxnSpPr>
            <a:cxnSpLocks/>
          </p:cNvCxnSpPr>
          <p:nvPr/>
        </p:nvCxnSpPr>
        <p:spPr>
          <a:xfrm>
            <a:off x="3683832" y="2109108"/>
            <a:ext cx="900000" cy="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6166082-17FF-43FA-80E7-7D167794DD25}"/>
              </a:ext>
            </a:extLst>
          </p:cNvPr>
          <p:cNvCxnSpPr>
            <a:cxnSpLocks/>
          </p:cNvCxnSpPr>
          <p:nvPr/>
        </p:nvCxnSpPr>
        <p:spPr>
          <a:xfrm>
            <a:off x="7464153" y="3549308"/>
            <a:ext cx="492481" cy="371274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8F7292F-7BEC-4F8E-9826-CCB804610668}"/>
              </a:ext>
            </a:extLst>
          </p:cNvPr>
          <p:cNvCxnSpPr>
            <a:cxnSpLocks/>
          </p:cNvCxnSpPr>
          <p:nvPr/>
        </p:nvCxnSpPr>
        <p:spPr>
          <a:xfrm>
            <a:off x="6096000" y="4318294"/>
            <a:ext cx="0" cy="432000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4600CC38-C8E8-48DE-A610-9F2D93118723}"/>
              </a:ext>
            </a:extLst>
          </p:cNvPr>
          <p:cNvCxnSpPr>
            <a:cxnSpLocks/>
          </p:cNvCxnSpPr>
          <p:nvPr/>
        </p:nvCxnSpPr>
        <p:spPr>
          <a:xfrm flipH="1">
            <a:off x="4235369" y="3549308"/>
            <a:ext cx="492481" cy="371274"/>
          </a:xfrm>
          <a:prstGeom prst="straightConnector1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713168F6-9D71-4E71-974F-BEB7E0BA5CBB}"/>
              </a:ext>
            </a:extLst>
          </p:cNvPr>
          <p:cNvSpPr>
            <a:spLocks noChangeAspect="1"/>
          </p:cNvSpPr>
          <p:nvPr/>
        </p:nvSpPr>
        <p:spPr>
          <a:xfrm>
            <a:off x="4836000" y="1483067"/>
            <a:ext cx="2520000" cy="2520000"/>
          </a:xfrm>
          <a:prstGeom prst="ellipse">
            <a:avLst/>
          </a:prstGeom>
          <a:noFill/>
          <a:ln w="19050">
            <a:solidFill>
              <a:srgbClr val="0E4576">
                <a:alpha val="42000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0" name="PA_ 2">
            <a:extLst>
              <a:ext uri="{FF2B5EF4-FFF2-40B4-BE49-F238E27FC236}">
                <a16:creationId xmlns:a16="http://schemas.microsoft.com/office/drawing/2014/main" id="{27C2E09D-BE39-4DF4-8F43-5DB24CD6440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016000" y="1667507"/>
            <a:ext cx="2160000" cy="2160000"/>
          </a:xfrm>
          <a:prstGeom prst="ellipse">
            <a:avLst/>
          </a:prstGeom>
          <a:solidFill>
            <a:srgbClr val="0E4576"/>
          </a:solidFill>
          <a:ln>
            <a:noFill/>
          </a:ln>
          <a:effectLst>
            <a:outerShdw blurRad="203200" dist="38100" dir="2700000" algn="tl" rotWithShape="0">
              <a:srgbClr val="1B1B1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C544DC2-D0F0-44A5-8102-EE09E05A3D44}"/>
              </a:ext>
            </a:extLst>
          </p:cNvPr>
          <p:cNvSpPr txBox="1"/>
          <p:nvPr/>
        </p:nvSpPr>
        <p:spPr>
          <a:xfrm>
            <a:off x="5620552" y="2284543"/>
            <a:ext cx="950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spc="50" noProof="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5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text</a:t>
            </a:r>
            <a:endParaRPr kumimoji="0" lang="zh-CN" altLang="en-US" sz="2800" b="1" i="0" u="none" strike="noStrike" kern="1200" cap="none" spc="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1D6189E-9E6F-4620-B9DD-6C946265108E}"/>
              </a:ext>
            </a:extLst>
          </p:cNvPr>
          <p:cNvSpPr txBox="1"/>
          <p:nvPr/>
        </p:nvSpPr>
        <p:spPr>
          <a:xfrm>
            <a:off x="5516355" y="5213662"/>
            <a:ext cx="1159292" cy="685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2022D9E-D3A9-4F35-833C-DAFF4470BC10}"/>
              </a:ext>
            </a:extLst>
          </p:cNvPr>
          <p:cNvSpPr txBox="1"/>
          <p:nvPr/>
        </p:nvSpPr>
        <p:spPr>
          <a:xfrm>
            <a:off x="2047735" y="1924444"/>
            <a:ext cx="1107996" cy="685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B559806-7EB7-4DD9-B35B-E35713800E7A}"/>
              </a:ext>
            </a:extLst>
          </p:cNvPr>
          <p:cNvSpPr txBox="1"/>
          <p:nvPr/>
        </p:nvSpPr>
        <p:spPr>
          <a:xfrm>
            <a:off x="8352547" y="4156691"/>
            <a:ext cx="1159292" cy="685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928EE78-05DF-4214-9023-00755741495C}"/>
              </a:ext>
            </a:extLst>
          </p:cNvPr>
          <p:cNvSpPr txBox="1"/>
          <p:nvPr/>
        </p:nvSpPr>
        <p:spPr>
          <a:xfrm>
            <a:off x="2680162" y="4156691"/>
            <a:ext cx="1159292" cy="685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909773D-3265-476D-98E1-1BFFCCE59DBD}"/>
              </a:ext>
            </a:extLst>
          </p:cNvPr>
          <p:cNvSpPr txBox="1"/>
          <p:nvPr/>
        </p:nvSpPr>
        <p:spPr>
          <a:xfrm>
            <a:off x="9000619" y="1924444"/>
            <a:ext cx="1159292" cy="685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>
                <a:solidFill>
                  <a:srgbClr val="EC0011"/>
                </a:solidFill>
                <a:effectLst>
                  <a:outerShdw blurRad="76200" dist="38100" dir="2700000" algn="tl" rotWithShape="0">
                    <a:srgbClr val="EC0011">
                      <a:alpha val="14000"/>
                    </a:srgbClr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/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effectLst/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352198B-4A88-4D9E-95C2-026751CCFC63}"/>
              </a:ext>
            </a:extLst>
          </p:cNvPr>
          <p:cNvSpPr txBox="1"/>
          <p:nvPr/>
        </p:nvSpPr>
        <p:spPr>
          <a:xfrm>
            <a:off x="1792072" y="2529615"/>
            <a:ext cx="227259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EB8288F-871D-47F2-9D6F-959D58CAFB9A}"/>
              </a:ext>
            </a:extLst>
          </p:cNvPr>
          <p:cNvSpPr txBox="1"/>
          <p:nvPr/>
        </p:nvSpPr>
        <p:spPr>
          <a:xfrm>
            <a:off x="2455253" y="4750295"/>
            <a:ext cx="2272595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26D0D5E-3B40-41AF-A451-2A81DCC6675B}"/>
              </a:ext>
            </a:extLst>
          </p:cNvPr>
          <p:cNvSpPr txBox="1"/>
          <p:nvPr/>
        </p:nvSpPr>
        <p:spPr>
          <a:xfrm>
            <a:off x="4693060" y="5839515"/>
            <a:ext cx="28058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99F236-C801-463D-9227-B5483C33EEF9}"/>
              </a:ext>
            </a:extLst>
          </p:cNvPr>
          <p:cNvSpPr txBox="1"/>
          <p:nvPr/>
        </p:nvSpPr>
        <p:spPr>
          <a:xfrm>
            <a:off x="8199460" y="4750295"/>
            <a:ext cx="227259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F98556F-A40E-4CC0-A3D4-6818E69D8D6A}"/>
              </a:ext>
            </a:extLst>
          </p:cNvPr>
          <p:cNvSpPr txBox="1"/>
          <p:nvPr/>
        </p:nvSpPr>
        <p:spPr>
          <a:xfrm>
            <a:off x="8831887" y="2529615"/>
            <a:ext cx="227259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190337" y="272525"/>
            <a:ext cx="4089831" cy="618693"/>
            <a:chOff x="1438135" y="699421"/>
            <a:chExt cx="4089830" cy="618693"/>
          </a:xfrm>
        </p:grpSpPr>
        <p:sp>
          <p:nvSpPr>
            <p:cNvPr id="36" name="文本框 35"/>
            <p:cNvSpPr txBox="1"/>
            <p:nvPr/>
          </p:nvSpPr>
          <p:spPr>
            <a:xfrm>
              <a:off x="1438135" y="699421"/>
              <a:ext cx="2789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35220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503355" y="2558574"/>
            <a:ext cx="2436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228600"/>
            <a:r>
              <a:rPr lang="en-US" altLang="zh-CN" sz="14500" dirty="0">
                <a:solidFill>
                  <a:srgbClr val="66A2C6">
                    <a:alpha val="20000"/>
                  </a:srgb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04</a:t>
            </a:r>
            <a:endParaRPr lang="zh-CN" altLang="en-US" sz="14500" dirty="0">
              <a:solidFill>
                <a:srgbClr val="66A2C6">
                  <a:alpha val="20000"/>
                </a:srgb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23010" y="2732133"/>
            <a:ext cx="5029374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400" b="1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4622835" y="3804722"/>
            <a:ext cx="5346619" cy="84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Helvetica" panose="020B0604020202020204" pitchFamily="34" charset="0"/>
              </a:rPr>
              <a:t>Click here to add text content, such as keywords, some brief introductions, etc.</a:t>
            </a: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endParaRPr lang="zh-CN" altLang="zh-CN" sz="14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Helvetica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 flipH="1" flipV="1">
            <a:off x="11498754" y="5765570"/>
            <a:ext cx="1077967" cy="1119813"/>
          </a:xfrm>
          <a:prstGeom prst="parallelogram">
            <a:avLst>
              <a:gd name="adj" fmla="val 70972"/>
            </a:avLst>
          </a:prstGeom>
          <a:gradFill>
            <a:gsLst>
              <a:gs pos="0">
                <a:srgbClr val="E4E4E4">
                  <a:alpha val="34000"/>
                </a:srgbClr>
              </a:gs>
              <a:gs pos="85000">
                <a:srgbClr val="E4E4E4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8328249" y="3223805"/>
            <a:ext cx="3880471" cy="3645810"/>
          </a:xfrm>
          <a:prstGeom prst="triangle">
            <a:avLst>
              <a:gd name="adj" fmla="val 100000"/>
            </a:avLst>
          </a:prstGeom>
          <a:gradFill>
            <a:gsLst>
              <a:gs pos="3614">
                <a:srgbClr val="66A2C6"/>
              </a:gs>
              <a:gs pos="65000">
                <a:srgbClr val="0E4576"/>
              </a:gs>
              <a:gs pos="100000">
                <a:srgbClr val="102A52"/>
              </a:gs>
            </a:gsLst>
            <a:lin ang="5400000" scaled="1"/>
          </a:gradFill>
          <a:ln>
            <a:noFill/>
          </a:ln>
          <a:effectLst>
            <a:outerShdw blurRad="101600" dist="38100" dir="13500000" algn="b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75684" y="3627361"/>
            <a:ext cx="3433035" cy="3225431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flipH="1" flipV="1">
            <a:off x="-46848" y="0"/>
            <a:ext cx="3046503" cy="2862274"/>
          </a:xfrm>
          <a:prstGeom prst="triangle">
            <a:avLst>
              <a:gd name="adj" fmla="val 100000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192344" y="562954"/>
            <a:ext cx="2505456" cy="705807"/>
            <a:chOff x="9178488" y="5229618"/>
            <a:chExt cx="2505456" cy="705807"/>
          </a:xfrm>
        </p:grpSpPr>
        <p:grpSp>
          <p:nvGrpSpPr>
            <p:cNvPr id="19" name="组合 18"/>
            <p:cNvGrpSpPr/>
            <p:nvPr/>
          </p:nvGrpSpPr>
          <p:grpSpPr>
            <a:xfrm flipH="1">
              <a:off x="9178488" y="5229618"/>
              <a:ext cx="2505456" cy="587593"/>
              <a:chOff x="5571530" y="3460892"/>
              <a:chExt cx="3149614" cy="655651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5586973" y="3807461"/>
                <a:ext cx="3134171" cy="30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阿里巴巴普惠体 Medium" pitchFamily="18" charset="-122"/>
                    <a:ea typeface="阿里巴巴普惠体 Medium" pitchFamily="18" charset="-122"/>
                    <a:cs typeface="Aa楷体" panose="02000500000000000000" pitchFamily="2" charset="-122"/>
                  </a:rPr>
                  <a:t>Fill in the description</a:t>
                </a:r>
                <a:endParaRPr lang="zh-CN" altLang="en-US" sz="12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571530" y="3460892"/>
                <a:ext cx="2340642" cy="3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r>
                  <a:rPr lang="zh-CN" altLang="en-US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2D354B"/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latin typeface="思源宋体 CN Heavy" panose="02020900000000000000" pitchFamily="18" charset="-122"/>
                    <a:ea typeface="思源宋体 CN Heavy" panose="02020900000000000000" pitchFamily="18" charset="-122"/>
                    <a:cs typeface="Aa楷体" panose="02000500000000000000" pitchFamily="2" charset="-122"/>
                  </a:rPr>
                  <a:t>text</a:t>
                </a:r>
                <a:endParaRPr lang="zh-CN" altLang="en-US" sz="1600" dirty="0">
                  <a:solidFill>
                    <a:srgbClr val="2D354B"/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1159124" y="5935425"/>
              <a:ext cx="424056" cy="0"/>
            </a:xfrm>
            <a:prstGeom prst="line">
              <a:avLst/>
            </a:prstGeom>
            <a:ln w="22225">
              <a:solidFill>
                <a:srgbClr val="2D354B"/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10434559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051492" y="5373216"/>
              <a:ext cx="45719" cy="45719"/>
            </a:xfrm>
            <a:prstGeom prst="ellipse">
              <a:avLst/>
            </a:prstGeom>
            <a:solidFill>
              <a:srgbClr val="2D3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D354B"/>
                </a:solidFill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415482" y="3505891"/>
            <a:ext cx="2552327" cy="35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A8EA202-F87D-45AF-91DB-F2B3A7B8F57B}"/>
              </a:ext>
            </a:extLst>
          </p:cNvPr>
          <p:cNvSpPr txBox="1"/>
          <p:nvPr/>
        </p:nvSpPr>
        <p:spPr>
          <a:xfrm>
            <a:off x="1957488" y="3521656"/>
            <a:ext cx="1352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/>
            <a:r>
              <a:rPr lang="en-US" altLang="zh-CN" sz="1600" dirty="0">
                <a:solidFill>
                  <a:srgbClr val="1B1B1B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</a:rPr>
              <a:t>part four</a:t>
            </a:r>
            <a:endParaRPr lang="zh-CN" altLang="en-US" sz="1600" dirty="0">
              <a:solidFill>
                <a:srgbClr val="1B1B1B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  <a:cs typeface="Aa楷体" panose="02000500000000000000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104487" y="2940710"/>
            <a:ext cx="0" cy="1510342"/>
          </a:xfrm>
          <a:prstGeom prst="line">
            <a:avLst/>
          </a:prstGeom>
          <a:ln w="12700">
            <a:solidFill>
              <a:srgbClr val="2D354B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 rot="2700000">
            <a:off x="609964" y="726490"/>
            <a:ext cx="369745" cy="369745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</a:endParaRPr>
          </a:p>
        </p:txBody>
      </p:sp>
      <p:sp>
        <p:nvSpPr>
          <p:cNvPr id="33" name="圆角矩形 32"/>
          <p:cNvSpPr/>
          <p:nvPr/>
        </p:nvSpPr>
        <p:spPr>
          <a:xfrm rot="2700000">
            <a:off x="555613" y="1858238"/>
            <a:ext cx="134147" cy="134147"/>
          </a:xfrm>
          <a:prstGeom prst="roundRect">
            <a:avLst>
              <a:gd name="adj" fmla="val 12610"/>
            </a:avLst>
          </a:prstGeom>
          <a:solidFill>
            <a:srgbClr val="66A2C6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>
            <a:stCxn id="17" idx="2"/>
            <a:endCxn id="17" idx="0"/>
          </p:cNvCxnSpPr>
          <p:nvPr/>
        </p:nvCxnSpPr>
        <p:spPr>
          <a:xfrm flipH="1">
            <a:off x="-46848" y="0"/>
            <a:ext cx="3046503" cy="2862274"/>
          </a:xfrm>
          <a:prstGeom prst="line">
            <a:avLst/>
          </a:prstGeom>
          <a:ln w="5715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 rot="2700000">
            <a:off x="1627747" y="647742"/>
            <a:ext cx="600616" cy="600616"/>
          </a:xfrm>
          <a:prstGeom prst="roundRect">
            <a:avLst>
              <a:gd name="adj" fmla="val 6915"/>
            </a:avLst>
          </a:prstGeom>
          <a:noFill/>
          <a:ln w="50800">
            <a:gradFill>
              <a:gsLst>
                <a:gs pos="0">
                  <a:srgbClr val="66A2C6"/>
                </a:gs>
                <a:gs pos="100000">
                  <a:srgbClr val="0E4576"/>
                </a:gs>
              </a:gsLst>
              <a:lin ang="27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86307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 animBg="1"/>
      <p:bldP spid="17" grpId="0" animBg="1"/>
      <p:bldP spid="30" grpId="0"/>
      <p:bldP spid="32" grpId="0" animBg="1"/>
      <p:bldP spid="33" grpId="0" animBg="1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对角圆角矩形 45">
            <a:extLst>
              <a:ext uri="{FF2B5EF4-FFF2-40B4-BE49-F238E27FC236}">
                <a16:creationId xmlns:a16="http://schemas.microsoft.com/office/drawing/2014/main" id="{ECA96787-07CB-41F7-9249-05A3A43ECB4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4668438" y="2077016"/>
            <a:ext cx="2880517" cy="3944271"/>
          </a:xfrm>
          <a:prstGeom prst="round2DiagRect">
            <a:avLst>
              <a:gd name="adj1" fmla="val 30352"/>
              <a:gd name="adj2" fmla="val 774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7" name="对角圆角矩形 46">
            <a:extLst>
              <a:ext uri="{FF2B5EF4-FFF2-40B4-BE49-F238E27FC236}">
                <a16:creationId xmlns:a16="http://schemas.microsoft.com/office/drawing/2014/main" id="{ECA96787-07CB-41F7-9249-05A3A43ECB4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8646290" y="2077016"/>
            <a:ext cx="2895551" cy="3944271"/>
          </a:xfrm>
          <a:prstGeom prst="round2DiagRect">
            <a:avLst>
              <a:gd name="adj1" fmla="val 30352"/>
              <a:gd name="adj2" fmla="val 774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8" name="对角圆角矩形 47">
            <a:extLst>
              <a:ext uri="{FF2B5EF4-FFF2-40B4-BE49-F238E27FC236}">
                <a16:creationId xmlns:a16="http://schemas.microsoft.com/office/drawing/2014/main" id="{ECA96787-07CB-41F7-9249-05A3A43ECB4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80418" y="2018080"/>
            <a:ext cx="2880516" cy="4003207"/>
          </a:xfrm>
          <a:prstGeom prst="round2DiagRect">
            <a:avLst>
              <a:gd name="adj1" fmla="val 30352"/>
              <a:gd name="adj2" fmla="val 774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B00CC514-CB71-4A06-98B2-F0C9BFD5E6B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114685" y="2018081"/>
            <a:ext cx="0" cy="4003207"/>
          </a:xfrm>
          <a:prstGeom prst="line">
            <a:avLst/>
          </a:prstGeom>
          <a:ln>
            <a:solidFill>
              <a:srgbClr val="1B1B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E1FAC26-43CB-4271-9640-DDCADB20100D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8102707" y="2018081"/>
            <a:ext cx="0" cy="4003207"/>
          </a:xfrm>
          <a:prstGeom prst="line">
            <a:avLst/>
          </a:prstGeom>
          <a:ln>
            <a:solidFill>
              <a:srgbClr val="1B1B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EE794DED-0751-460E-8D7E-62B4FDEC929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826350" y="4177624"/>
            <a:ext cx="2639721" cy="73924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52" name="对角圆角矩形 51">
            <a:extLst>
              <a:ext uri="{FF2B5EF4-FFF2-40B4-BE49-F238E27FC236}">
                <a16:creationId xmlns:a16="http://schemas.microsoft.com/office/drawing/2014/main" id="{2AEA3B40-2F3A-404A-BD8E-A9ECB842C43E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8644129" y="2018081"/>
            <a:ext cx="2892847" cy="1706404"/>
          </a:xfrm>
          <a:prstGeom prst="round2DiagRect">
            <a:avLst>
              <a:gd name="adj1" fmla="val 30361"/>
              <a:gd name="adj2" fmla="val 8931"/>
            </a:avLst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E3C582F-EAE5-48F0-AF4F-F1BADAF8838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51099" y="2507357"/>
            <a:ext cx="2540000" cy="33855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866253E-2376-43AE-B394-46757C3A24B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51099" y="2834222"/>
            <a:ext cx="2540000" cy="26161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1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111747CF-AC65-45FD-82D0-E822C135EBF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8826351" y="5441028"/>
            <a:ext cx="88821" cy="88821"/>
          </a:xfrm>
          <a:prstGeom prst="ellipse">
            <a:avLst/>
          </a:prstGeom>
          <a:solidFill>
            <a:srgbClr val="66A2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C532C245-6A69-4FA4-925D-EE824FC55BE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6200000">
            <a:off x="9220228" y="5441028"/>
            <a:ext cx="88821" cy="88821"/>
          </a:xfrm>
          <a:prstGeom prst="ellipse">
            <a:avLst/>
          </a:prstGeom>
          <a:solidFill>
            <a:srgbClr val="CFD4D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4B23671A-A022-4EAB-BC75-4C37AB402FA4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6200000">
            <a:off x="9023290" y="5441028"/>
            <a:ext cx="88821" cy="88821"/>
          </a:xfrm>
          <a:prstGeom prst="ellipse">
            <a:avLst/>
          </a:prstGeom>
          <a:solidFill>
            <a:srgbClr val="0E457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59" name="图形 6">
            <a:extLst>
              <a:ext uri="{FF2B5EF4-FFF2-40B4-BE49-F238E27FC236}">
                <a16:creationId xmlns:a16="http://schemas.microsoft.com/office/drawing/2014/main" id="{626425ED-A719-4AD0-9AB2-461E28D41BE5}"/>
              </a:ext>
            </a:extLst>
          </p:cNvPr>
          <p:cNvGrpSpPr>
            <a:grpSpLocks/>
          </p:cNvGrpSpPr>
          <p:nvPr/>
        </p:nvGrpSpPr>
        <p:grpSpPr>
          <a:xfrm>
            <a:off x="11013947" y="3215379"/>
            <a:ext cx="342243" cy="342242"/>
            <a:chOff x="0" y="0"/>
            <a:chExt cx="1905000" cy="1905000"/>
          </a:xfrm>
          <a:solidFill>
            <a:schemeClr val="bg1"/>
          </a:solidFill>
        </p:grpSpPr>
        <p:sp>
          <p:nvSpPr>
            <p:cNvPr id="60" name="任意多边形: 形状 53">
              <a:extLst>
                <a:ext uri="{FF2B5EF4-FFF2-40B4-BE49-F238E27FC236}">
                  <a16:creationId xmlns:a16="http://schemas.microsoft.com/office/drawing/2014/main" id="{3052492A-9363-43B6-AAAD-EF5E8714185C}"/>
                </a:ext>
              </a:extLst>
            </p:cNvPr>
            <p:cNvSpPr/>
            <p:nvPr/>
          </p:nvSpPr>
          <p:spPr>
            <a:xfrm>
              <a:off x="555624" y="635000"/>
              <a:ext cx="635000" cy="119062"/>
            </a:xfrm>
            <a:custGeom>
              <a:avLst/>
              <a:gdLst>
                <a:gd name="connsiteX0" fmla="*/ 59531 w 635000"/>
                <a:gd name="connsiteY0" fmla="*/ 0 h 119062"/>
                <a:gd name="connsiteX1" fmla="*/ 575469 w 635000"/>
                <a:gd name="connsiteY1" fmla="*/ 0 h 119062"/>
                <a:gd name="connsiteX2" fmla="*/ 635000 w 635000"/>
                <a:gd name="connsiteY2" fmla="*/ 59531 h 119062"/>
                <a:gd name="connsiteX3" fmla="*/ 635000 w 635000"/>
                <a:gd name="connsiteY3" fmla="*/ 59531 h 119062"/>
                <a:gd name="connsiteX4" fmla="*/ 575469 w 635000"/>
                <a:gd name="connsiteY4" fmla="*/ 119063 h 119062"/>
                <a:gd name="connsiteX5" fmla="*/ 59531 w 635000"/>
                <a:gd name="connsiteY5" fmla="*/ 119063 h 119062"/>
                <a:gd name="connsiteX6" fmla="*/ 0 w 635000"/>
                <a:gd name="connsiteY6" fmla="*/ 59531 h 119062"/>
                <a:gd name="connsiteX7" fmla="*/ 0 w 635000"/>
                <a:gd name="connsiteY7" fmla="*/ 59531 h 119062"/>
                <a:gd name="connsiteX8" fmla="*/ 59531 w 635000"/>
                <a:gd name="connsiteY8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000" h="119062">
                  <a:moveTo>
                    <a:pt x="59531" y="0"/>
                  </a:moveTo>
                  <a:lnTo>
                    <a:pt x="575469" y="0"/>
                  </a:lnTo>
                  <a:cubicBezTo>
                    <a:pt x="615156" y="0"/>
                    <a:pt x="635000" y="19844"/>
                    <a:pt x="635000" y="59531"/>
                  </a:cubicBezTo>
                  <a:lnTo>
                    <a:pt x="635000" y="59531"/>
                  </a:lnTo>
                  <a:cubicBezTo>
                    <a:pt x="635000" y="99219"/>
                    <a:pt x="615156" y="119063"/>
                    <a:pt x="575469" y="119063"/>
                  </a:cubicBezTo>
                  <a:lnTo>
                    <a:pt x="59531" y="119063"/>
                  </a:lnTo>
                  <a:cubicBezTo>
                    <a:pt x="19844" y="119063"/>
                    <a:pt x="0" y="99219"/>
                    <a:pt x="0" y="59531"/>
                  </a:cubicBezTo>
                  <a:lnTo>
                    <a:pt x="0" y="59531"/>
                  </a:lnTo>
                  <a:cubicBezTo>
                    <a:pt x="0" y="19844"/>
                    <a:pt x="19844" y="0"/>
                    <a:pt x="59531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1" name="任意多边形: 形状 54">
              <a:extLst>
                <a:ext uri="{FF2B5EF4-FFF2-40B4-BE49-F238E27FC236}">
                  <a16:creationId xmlns:a16="http://schemas.microsoft.com/office/drawing/2014/main" id="{C7793290-5566-4E75-967B-B6730D9F26E1}"/>
                </a:ext>
              </a:extLst>
            </p:cNvPr>
            <p:cNvSpPr/>
            <p:nvPr/>
          </p:nvSpPr>
          <p:spPr>
            <a:xfrm>
              <a:off x="555624" y="532604"/>
              <a:ext cx="1188703" cy="943770"/>
            </a:xfrm>
            <a:custGeom>
              <a:avLst/>
              <a:gdLst>
                <a:gd name="connsiteX0" fmla="*/ 242094 w 1188703"/>
                <a:gd name="connsiteY0" fmla="*/ 419895 h 943770"/>
                <a:gd name="connsiteX1" fmla="*/ 59531 w 1188703"/>
                <a:gd name="connsiteY1" fmla="*/ 419895 h 943770"/>
                <a:gd name="connsiteX2" fmla="*/ 0 w 1188703"/>
                <a:gd name="connsiteY2" fmla="*/ 479426 h 943770"/>
                <a:gd name="connsiteX3" fmla="*/ 59531 w 1188703"/>
                <a:gd name="connsiteY3" fmla="*/ 538958 h 943770"/>
                <a:gd name="connsiteX4" fmla="*/ 242094 w 1188703"/>
                <a:gd name="connsiteY4" fmla="*/ 538958 h 943770"/>
                <a:gd name="connsiteX5" fmla="*/ 301625 w 1188703"/>
                <a:gd name="connsiteY5" fmla="*/ 479426 h 943770"/>
                <a:gd name="connsiteX6" fmla="*/ 242094 w 1188703"/>
                <a:gd name="connsiteY6" fmla="*/ 419895 h 943770"/>
                <a:gd name="connsiteX7" fmla="*/ 942975 w 1188703"/>
                <a:gd name="connsiteY7" fmla="*/ 134939 h 943770"/>
                <a:gd name="connsiteX8" fmla="*/ 1054894 w 1188703"/>
                <a:gd name="connsiteY8" fmla="*/ 246858 h 943770"/>
                <a:gd name="connsiteX9" fmla="*/ 499269 w 1188703"/>
                <a:gd name="connsiteY9" fmla="*/ 802483 h 943770"/>
                <a:gd name="connsiteX10" fmla="*/ 373063 w 1188703"/>
                <a:gd name="connsiteY10" fmla="*/ 816770 h 943770"/>
                <a:gd name="connsiteX11" fmla="*/ 384175 w 1188703"/>
                <a:gd name="connsiteY11" fmla="*/ 693739 h 943770"/>
                <a:gd name="connsiteX12" fmla="*/ 939800 w 1188703"/>
                <a:gd name="connsiteY12" fmla="*/ 138114 h 943770"/>
                <a:gd name="connsiteX13" fmla="*/ 939800 w 1188703"/>
                <a:gd name="connsiteY13" fmla="*/ 2383 h 943770"/>
                <a:gd name="connsiteX14" fmla="*/ 883444 w 1188703"/>
                <a:gd name="connsiteY14" fmla="*/ 25401 h 943770"/>
                <a:gd name="connsiteX15" fmla="*/ 286544 w 1188703"/>
                <a:gd name="connsiteY15" fmla="*/ 623095 h 943770"/>
                <a:gd name="connsiteX16" fmla="*/ 263525 w 1188703"/>
                <a:gd name="connsiteY16" fmla="*/ 671514 h 943770"/>
                <a:gd name="connsiteX17" fmla="*/ 246856 w 1188703"/>
                <a:gd name="connsiteY17" fmla="*/ 857251 h 943770"/>
                <a:gd name="connsiteX18" fmla="*/ 318765 w 1188703"/>
                <a:gd name="connsiteY18" fmla="*/ 943449 h 943770"/>
                <a:gd name="connsiteX19" fmla="*/ 326231 w 1188703"/>
                <a:gd name="connsiteY19" fmla="*/ 943770 h 943770"/>
                <a:gd name="connsiteX20" fmla="*/ 333375 w 1188703"/>
                <a:gd name="connsiteY20" fmla="*/ 943770 h 943770"/>
                <a:gd name="connsiteX21" fmla="*/ 519113 w 1188703"/>
                <a:gd name="connsiteY21" fmla="*/ 927101 h 943770"/>
                <a:gd name="connsiteX22" fmla="*/ 567531 w 1188703"/>
                <a:gd name="connsiteY22" fmla="*/ 904083 h 943770"/>
                <a:gd name="connsiteX23" fmla="*/ 1165225 w 1188703"/>
                <a:gd name="connsiteY23" fmla="*/ 307183 h 943770"/>
                <a:gd name="connsiteX24" fmla="*/ 1165685 w 1188703"/>
                <a:gd name="connsiteY24" fmla="*/ 194930 h 943770"/>
                <a:gd name="connsiteX25" fmla="*/ 1165225 w 1188703"/>
                <a:gd name="connsiteY25" fmla="*/ 194470 h 943770"/>
                <a:gd name="connsiteX26" fmla="*/ 999331 w 1188703"/>
                <a:gd name="connsiteY26" fmla="*/ 23020 h 943770"/>
                <a:gd name="connsiteX27" fmla="*/ 942975 w 1188703"/>
                <a:gd name="connsiteY27" fmla="*/ 1 h 94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88703" h="943770">
                  <a:moveTo>
                    <a:pt x="242094" y="419895"/>
                  </a:moveTo>
                  <a:lnTo>
                    <a:pt x="59531" y="419895"/>
                  </a:lnTo>
                  <a:cubicBezTo>
                    <a:pt x="26653" y="419895"/>
                    <a:pt x="0" y="446548"/>
                    <a:pt x="0" y="479426"/>
                  </a:cubicBezTo>
                  <a:cubicBezTo>
                    <a:pt x="0" y="512305"/>
                    <a:pt x="26653" y="538958"/>
                    <a:pt x="59531" y="538958"/>
                  </a:cubicBezTo>
                  <a:lnTo>
                    <a:pt x="242094" y="538958"/>
                  </a:lnTo>
                  <a:cubicBezTo>
                    <a:pt x="274972" y="538958"/>
                    <a:pt x="301625" y="512305"/>
                    <a:pt x="301625" y="479426"/>
                  </a:cubicBezTo>
                  <a:cubicBezTo>
                    <a:pt x="301625" y="446548"/>
                    <a:pt x="274972" y="419895"/>
                    <a:pt x="242094" y="419895"/>
                  </a:cubicBezTo>
                  <a:close/>
                  <a:moveTo>
                    <a:pt x="942975" y="134939"/>
                  </a:moveTo>
                  <a:lnTo>
                    <a:pt x="1054894" y="246858"/>
                  </a:lnTo>
                  <a:lnTo>
                    <a:pt x="499269" y="802483"/>
                  </a:lnTo>
                  <a:lnTo>
                    <a:pt x="373063" y="816770"/>
                  </a:lnTo>
                  <a:lnTo>
                    <a:pt x="384175" y="693739"/>
                  </a:lnTo>
                  <a:lnTo>
                    <a:pt x="939800" y="138114"/>
                  </a:lnTo>
                  <a:moveTo>
                    <a:pt x="939800" y="2383"/>
                  </a:moveTo>
                  <a:cubicBezTo>
                    <a:pt x="918702" y="2261"/>
                    <a:pt x="898423" y="10543"/>
                    <a:pt x="883444" y="25401"/>
                  </a:cubicBezTo>
                  <a:lnTo>
                    <a:pt x="286544" y="623095"/>
                  </a:lnTo>
                  <a:cubicBezTo>
                    <a:pt x="273488" y="636077"/>
                    <a:pt x="265350" y="653193"/>
                    <a:pt x="263525" y="671514"/>
                  </a:cubicBezTo>
                  <a:lnTo>
                    <a:pt x="246856" y="857251"/>
                  </a:lnTo>
                  <a:cubicBezTo>
                    <a:pt x="242910" y="900911"/>
                    <a:pt x="275105" y="939503"/>
                    <a:pt x="318765" y="943449"/>
                  </a:cubicBezTo>
                  <a:cubicBezTo>
                    <a:pt x="321247" y="943673"/>
                    <a:pt x="323739" y="943780"/>
                    <a:pt x="326231" y="943770"/>
                  </a:cubicBezTo>
                  <a:lnTo>
                    <a:pt x="333375" y="943770"/>
                  </a:lnTo>
                  <a:lnTo>
                    <a:pt x="519113" y="927101"/>
                  </a:lnTo>
                  <a:cubicBezTo>
                    <a:pt x="537433" y="925276"/>
                    <a:pt x="554550" y="917139"/>
                    <a:pt x="567531" y="904083"/>
                  </a:cubicBezTo>
                  <a:lnTo>
                    <a:pt x="1165225" y="307183"/>
                  </a:lnTo>
                  <a:cubicBezTo>
                    <a:pt x="1196350" y="276312"/>
                    <a:pt x="1196556" y="226055"/>
                    <a:pt x="1165685" y="194930"/>
                  </a:cubicBezTo>
                  <a:cubicBezTo>
                    <a:pt x="1165532" y="194776"/>
                    <a:pt x="1165379" y="194623"/>
                    <a:pt x="1165225" y="194470"/>
                  </a:cubicBezTo>
                  <a:lnTo>
                    <a:pt x="999331" y="23020"/>
                  </a:lnTo>
                  <a:cubicBezTo>
                    <a:pt x="984352" y="8162"/>
                    <a:pt x="964073" y="-121"/>
                    <a:pt x="942975" y="1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62" name="任意多边形: 形状 55">
              <a:extLst>
                <a:ext uri="{FF2B5EF4-FFF2-40B4-BE49-F238E27FC236}">
                  <a16:creationId xmlns:a16="http://schemas.microsoft.com/office/drawing/2014/main" id="{7CAD72DC-FA25-4FC9-8A24-E4EB0A4EB914}"/>
                </a:ext>
              </a:extLst>
            </p:cNvPr>
            <p:cNvSpPr/>
            <p:nvPr/>
          </p:nvSpPr>
          <p:spPr>
            <a:xfrm>
              <a:off x="317499" y="238125"/>
              <a:ext cx="1270000" cy="1428750"/>
            </a:xfrm>
            <a:custGeom>
              <a:avLst/>
              <a:gdLst>
                <a:gd name="connsiteX0" fmla="*/ 1150938 w 1270000"/>
                <a:gd name="connsiteY0" fmla="*/ 972344 h 1428750"/>
                <a:gd name="connsiteX1" fmla="*/ 1150938 w 1270000"/>
                <a:gd name="connsiteY1" fmla="*/ 1309688 h 1428750"/>
                <a:gd name="connsiteX2" fmla="*/ 119063 w 1270000"/>
                <a:gd name="connsiteY2" fmla="*/ 1309688 h 1428750"/>
                <a:gd name="connsiteX3" fmla="*/ 119063 w 1270000"/>
                <a:gd name="connsiteY3" fmla="*/ 119063 h 1428750"/>
                <a:gd name="connsiteX4" fmla="*/ 1150938 w 1270000"/>
                <a:gd name="connsiteY4" fmla="*/ 119063 h 1428750"/>
                <a:gd name="connsiteX5" fmla="*/ 1150938 w 1270000"/>
                <a:gd name="connsiteY5" fmla="*/ 178594 h 1428750"/>
                <a:gd name="connsiteX6" fmla="*/ 1210469 w 1270000"/>
                <a:gd name="connsiteY6" fmla="*/ 238125 h 1428750"/>
                <a:gd name="connsiteX7" fmla="*/ 1270000 w 1270000"/>
                <a:gd name="connsiteY7" fmla="*/ 178594 h 1428750"/>
                <a:gd name="connsiteX8" fmla="*/ 1270000 w 1270000"/>
                <a:gd name="connsiteY8" fmla="*/ 79375 h 1428750"/>
                <a:gd name="connsiteX9" fmla="*/ 1190625 w 1270000"/>
                <a:gd name="connsiteY9" fmla="*/ 0 h 1428750"/>
                <a:gd name="connsiteX10" fmla="*/ 79375 w 1270000"/>
                <a:gd name="connsiteY10" fmla="*/ 0 h 1428750"/>
                <a:gd name="connsiteX11" fmla="*/ 0 w 1270000"/>
                <a:gd name="connsiteY11" fmla="*/ 79375 h 1428750"/>
                <a:gd name="connsiteX12" fmla="*/ 0 w 1270000"/>
                <a:gd name="connsiteY12" fmla="*/ 1349375 h 1428750"/>
                <a:gd name="connsiteX13" fmla="*/ 79375 w 1270000"/>
                <a:gd name="connsiteY13" fmla="*/ 1428750 h 1428750"/>
                <a:gd name="connsiteX14" fmla="*/ 1190625 w 1270000"/>
                <a:gd name="connsiteY14" fmla="*/ 1428750 h 1428750"/>
                <a:gd name="connsiteX15" fmla="*/ 1270000 w 1270000"/>
                <a:gd name="connsiteY15" fmla="*/ 1349375 h 1428750"/>
                <a:gd name="connsiteX16" fmla="*/ 1270000 w 1270000"/>
                <a:gd name="connsiteY16" fmla="*/ 972344 h 1428750"/>
                <a:gd name="connsiteX17" fmla="*/ 1210469 w 1270000"/>
                <a:gd name="connsiteY17" fmla="*/ 912813 h 1428750"/>
                <a:gd name="connsiteX18" fmla="*/ 1150938 w 1270000"/>
                <a:gd name="connsiteY18" fmla="*/ 9723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0000" h="1428750">
                  <a:moveTo>
                    <a:pt x="1150938" y="972344"/>
                  </a:moveTo>
                  <a:lnTo>
                    <a:pt x="1150938" y="1309688"/>
                  </a:lnTo>
                  <a:lnTo>
                    <a:pt x="119063" y="1309688"/>
                  </a:lnTo>
                  <a:lnTo>
                    <a:pt x="119063" y="119063"/>
                  </a:lnTo>
                  <a:lnTo>
                    <a:pt x="1150938" y="119063"/>
                  </a:lnTo>
                  <a:lnTo>
                    <a:pt x="1150938" y="178594"/>
                  </a:lnTo>
                  <a:cubicBezTo>
                    <a:pt x="1151365" y="211293"/>
                    <a:pt x="1177769" y="237698"/>
                    <a:pt x="1210469" y="238125"/>
                  </a:cubicBezTo>
                  <a:cubicBezTo>
                    <a:pt x="1243168" y="237698"/>
                    <a:pt x="1269573" y="211293"/>
                    <a:pt x="1270000" y="178594"/>
                  </a:cubicBezTo>
                  <a:lnTo>
                    <a:pt x="1270000" y="79375"/>
                  </a:lnTo>
                  <a:cubicBezTo>
                    <a:pt x="1270000" y="35537"/>
                    <a:pt x="1234463" y="0"/>
                    <a:pt x="1190625" y="0"/>
                  </a:cubicBezTo>
                  <a:lnTo>
                    <a:pt x="79375" y="0"/>
                  </a:lnTo>
                  <a:cubicBezTo>
                    <a:pt x="35537" y="0"/>
                    <a:pt x="0" y="35537"/>
                    <a:pt x="0" y="79375"/>
                  </a:cubicBezTo>
                  <a:lnTo>
                    <a:pt x="0" y="1349375"/>
                  </a:lnTo>
                  <a:cubicBezTo>
                    <a:pt x="0" y="1393213"/>
                    <a:pt x="35537" y="1428750"/>
                    <a:pt x="79375" y="1428750"/>
                  </a:cubicBezTo>
                  <a:lnTo>
                    <a:pt x="1190625" y="1428750"/>
                  </a:lnTo>
                  <a:cubicBezTo>
                    <a:pt x="1234463" y="1428750"/>
                    <a:pt x="1270000" y="1393213"/>
                    <a:pt x="1270000" y="1349375"/>
                  </a:cubicBezTo>
                  <a:lnTo>
                    <a:pt x="1270000" y="972344"/>
                  </a:lnTo>
                  <a:cubicBezTo>
                    <a:pt x="1269573" y="939644"/>
                    <a:pt x="1243168" y="913240"/>
                    <a:pt x="1210469" y="912813"/>
                  </a:cubicBezTo>
                  <a:cubicBezTo>
                    <a:pt x="1177769" y="913240"/>
                    <a:pt x="1151365" y="939644"/>
                    <a:pt x="1150938" y="972344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509361F4-3DB6-49B1-B3D8-71609DD2024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850307" y="4177624"/>
            <a:ext cx="2639721" cy="73924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64" name="对角圆角矩形 63">
            <a:extLst>
              <a:ext uri="{FF2B5EF4-FFF2-40B4-BE49-F238E27FC236}">
                <a16:creationId xmlns:a16="http://schemas.microsoft.com/office/drawing/2014/main" id="{ECA96787-07CB-41F7-9249-05A3A43ECB47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>
          <a:xfrm>
            <a:off x="680418" y="2018081"/>
            <a:ext cx="2880516" cy="1706404"/>
          </a:xfrm>
          <a:prstGeom prst="round2DiagRect">
            <a:avLst>
              <a:gd name="adj1" fmla="val 30352"/>
              <a:gd name="adj2" fmla="val 7740"/>
            </a:avLst>
          </a:prstGeom>
          <a:solidFill>
            <a:srgbClr val="66A2C6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7387955-8623-4B69-A63C-1CAE7B1E18E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75057" y="2507357"/>
            <a:ext cx="2540000" cy="33855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B2A369A-07B2-4C77-8EC3-63A4C1DBB689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75057" y="2834222"/>
            <a:ext cx="2540000" cy="26161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1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9D18A8D0-38AB-4E5F-80C8-4B9D2FFC897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6200000">
            <a:off x="850308" y="5441028"/>
            <a:ext cx="88821" cy="88821"/>
          </a:xfrm>
          <a:prstGeom prst="ellipse">
            <a:avLst/>
          </a:prstGeom>
          <a:solidFill>
            <a:srgbClr val="66A2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EDBC6720-5D6B-4045-AB8D-35EE60BC7DD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16200000">
            <a:off x="1244187" y="5441028"/>
            <a:ext cx="88821" cy="88821"/>
          </a:xfrm>
          <a:prstGeom prst="ellipse">
            <a:avLst/>
          </a:prstGeom>
          <a:solidFill>
            <a:srgbClr val="CFD4D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69BA3058-7725-4B9A-882F-92A832E1F46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6200000">
            <a:off x="1047247" y="5441028"/>
            <a:ext cx="88821" cy="88821"/>
          </a:xfrm>
          <a:prstGeom prst="ellipse">
            <a:avLst/>
          </a:prstGeom>
          <a:solidFill>
            <a:srgbClr val="0E457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71" name="图形 37">
            <a:extLst>
              <a:ext uri="{FF2B5EF4-FFF2-40B4-BE49-F238E27FC236}">
                <a16:creationId xmlns:a16="http://schemas.microsoft.com/office/drawing/2014/main" id="{8268E97A-1A63-49F0-85DF-3C714E70859E}"/>
              </a:ext>
            </a:extLst>
          </p:cNvPr>
          <p:cNvGrpSpPr>
            <a:grpSpLocks/>
          </p:cNvGrpSpPr>
          <p:nvPr/>
        </p:nvGrpSpPr>
        <p:grpSpPr>
          <a:xfrm>
            <a:off x="2989617" y="3215379"/>
            <a:ext cx="342243" cy="342242"/>
            <a:chOff x="0" y="0"/>
            <a:chExt cx="1905000" cy="1905000"/>
          </a:xfrm>
          <a:solidFill>
            <a:schemeClr val="bg1"/>
          </a:solidFill>
        </p:grpSpPr>
        <p:sp>
          <p:nvSpPr>
            <p:cNvPr id="72" name="任意多边形: 形状 59">
              <a:extLst>
                <a:ext uri="{FF2B5EF4-FFF2-40B4-BE49-F238E27FC236}">
                  <a16:creationId xmlns:a16="http://schemas.microsoft.com/office/drawing/2014/main" id="{6D60C02F-EA0D-463E-8704-8EF4C0BF5FF9}"/>
                </a:ext>
              </a:extLst>
            </p:cNvPr>
            <p:cNvSpPr/>
            <p:nvPr/>
          </p:nvSpPr>
          <p:spPr>
            <a:xfrm>
              <a:off x="476250" y="635000"/>
              <a:ext cx="714375" cy="119062"/>
            </a:xfrm>
            <a:custGeom>
              <a:avLst/>
              <a:gdLst>
                <a:gd name="connsiteX0" fmla="*/ 56356 w 714375"/>
                <a:gd name="connsiteY0" fmla="*/ 0 h 119062"/>
                <a:gd name="connsiteX1" fmla="*/ 658019 w 714375"/>
                <a:gd name="connsiteY1" fmla="*/ 0 h 119062"/>
                <a:gd name="connsiteX2" fmla="*/ 714375 w 714375"/>
                <a:gd name="connsiteY2" fmla="*/ 56356 h 119062"/>
                <a:gd name="connsiteX3" fmla="*/ 714375 w 714375"/>
                <a:gd name="connsiteY3" fmla="*/ 62706 h 119062"/>
                <a:gd name="connsiteX4" fmla="*/ 658019 w 714375"/>
                <a:gd name="connsiteY4" fmla="*/ 119063 h 119062"/>
                <a:gd name="connsiteX5" fmla="*/ 56356 w 714375"/>
                <a:gd name="connsiteY5" fmla="*/ 119063 h 119062"/>
                <a:gd name="connsiteX6" fmla="*/ 0 w 714375"/>
                <a:gd name="connsiteY6" fmla="*/ 62706 h 119062"/>
                <a:gd name="connsiteX7" fmla="*/ 0 w 714375"/>
                <a:gd name="connsiteY7" fmla="*/ 56356 h 119062"/>
                <a:gd name="connsiteX8" fmla="*/ 56356 w 714375"/>
                <a:gd name="connsiteY8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5" h="119062">
                  <a:moveTo>
                    <a:pt x="56356" y="0"/>
                  </a:moveTo>
                  <a:lnTo>
                    <a:pt x="658019" y="0"/>
                  </a:lnTo>
                  <a:cubicBezTo>
                    <a:pt x="695590" y="0"/>
                    <a:pt x="714375" y="18785"/>
                    <a:pt x="714375" y="56356"/>
                  </a:cubicBezTo>
                  <a:lnTo>
                    <a:pt x="714375" y="62706"/>
                  </a:lnTo>
                  <a:cubicBezTo>
                    <a:pt x="714375" y="100277"/>
                    <a:pt x="695590" y="119063"/>
                    <a:pt x="658019" y="119063"/>
                  </a:cubicBezTo>
                  <a:lnTo>
                    <a:pt x="56356" y="119063"/>
                  </a:lnTo>
                  <a:cubicBezTo>
                    <a:pt x="18785" y="119063"/>
                    <a:pt x="0" y="100277"/>
                    <a:pt x="0" y="62706"/>
                  </a:cubicBezTo>
                  <a:lnTo>
                    <a:pt x="0" y="56356"/>
                  </a:lnTo>
                  <a:cubicBezTo>
                    <a:pt x="0" y="18785"/>
                    <a:pt x="18785" y="0"/>
                    <a:pt x="56356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73" name="任意多边形: 形状 63">
              <a:extLst>
                <a:ext uri="{FF2B5EF4-FFF2-40B4-BE49-F238E27FC236}">
                  <a16:creationId xmlns:a16="http://schemas.microsoft.com/office/drawing/2014/main" id="{F3454B3C-34CE-4125-98E8-CE0D20EAABFC}"/>
                </a:ext>
              </a:extLst>
            </p:cNvPr>
            <p:cNvSpPr/>
            <p:nvPr/>
          </p:nvSpPr>
          <p:spPr>
            <a:xfrm>
              <a:off x="476250" y="952500"/>
              <a:ext cx="476250" cy="119062"/>
            </a:xfrm>
            <a:custGeom>
              <a:avLst/>
              <a:gdLst>
                <a:gd name="connsiteX0" fmla="*/ 421481 w 476250"/>
                <a:gd name="connsiteY0" fmla="*/ 0 h 119062"/>
                <a:gd name="connsiteX1" fmla="*/ 54769 w 476250"/>
                <a:gd name="connsiteY1" fmla="*/ 0 h 119062"/>
                <a:gd name="connsiteX2" fmla="*/ 0 w 476250"/>
                <a:gd name="connsiteY2" fmla="*/ 54769 h 119062"/>
                <a:gd name="connsiteX3" fmla="*/ 0 w 476250"/>
                <a:gd name="connsiteY3" fmla="*/ 64294 h 119062"/>
                <a:gd name="connsiteX4" fmla="*/ 54769 w 476250"/>
                <a:gd name="connsiteY4" fmla="*/ 119063 h 119062"/>
                <a:gd name="connsiteX5" fmla="*/ 421481 w 476250"/>
                <a:gd name="connsiteY5" fmla="*/ 119063 h 119062"/>
                <a:gd name="connsiteX6" fmla="*/ 476250 w 476250"/>
                <a:gd name="connsiteY6" fmla="*/ 64294 h 119062"/>
                <a:gd name="connsiteX7" fmla="*/ 476250 w 476250"/>
                <a:gd name="connsiteY7" fmla="*/ 54769 h 119062"/>
                <a:gd name="connsiteX8" fmla="*/ 421481 w 476250"/>
                <a:gd name="connsiteY8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119062">
                  <a:moveTo>
                    <a:pt x="421481" y="0"/>
                  </a:moveTo>
                  <a:lnTo>
                    <a:pt x="54769" y="0"/>
                  </a:lnTo>
                  <a:cubicBezTo>
                    <a:pt x="24521" y="0"/>
                    <a:pt x="0" y="24521"/>
                    <a:pt x="0" y="54769"/>
                  </a:cubicBezTo>
                  <a:lnTo>
                    <a:pt x="0" y="64294"/>
                  </a:lnTo>
                  <a:cubicBezTo>
                    <a:pt x="0" y="94542"/>
                    <a:pt x="24521" y="119063"/>
                    <a:pt x="54769" y="119063"/>
                  </a:cubicBezTo>
                  <a:lnTo>
                    <a:pt x="421481" y="119063"/>
                  </a:lnTo>
                  <a:cubicBezTo>
                    <a:pt x="451729" y="119063"/>
                    <a:pt x="476250" y="94542"/>
                    <a:pt x="476250" y="64294"/>
                  </a:cubicBezTo>
                  <a:lnTo>
                    <a:pt x="476250" y="54769"/>
                  </a:lnTo>
                  <a:cubicBezTo>
                    <a:pt x="476250" y="24521"/>
                    <a:pt x="451729" y="0"/>
                    <a:pt x="421481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74" name="任意多边形: 形状 64">
              <a:extLst>
                <a:ext uri="{FF2B5EF4-FFF2-40B4-BE49-F238E27FC236}">
                  <a16:creationId xmlns:a16="http://schemas.microsoft.com/office/drawing/2014/main" id="{1ED97C2F-A9BB-4DDB-B55D-640E5817762B}"/>
                </a:ext>
              </a:extLst>
            </p:cNvPr>
            <p:cNvSpPr/>
            <p:nvPr/>
          </p:nvSpPr>
          <p:spPr>
            <a:xfrm>
              <a:off x="238125" y="238125"/>
              <a:ext cx="1190625" cy="1428750"/>
            </a:xfrm>
            <a:custGeom>
              <a:avLst/>
              <a:gdLst>
                <a:gd name="connsiteX0" fmla="*/ 119063 w 1190625"/>
                <a:gd name="connsiteY0" fmla="*/ 1309688 h 1428750"/>
                <a:gd name="connsiteX1" fmla="*/ 119063 w 1190625"/>
                <a:gd name="connsiteY1" fmla="*/ 119063 h 1428750"/>
                <a:gd name="connsiteX2" fmla="*/ 1071563 w 1190625"/>
                <a:gd name="connsiteY2" fmla="*/ 119063 h 1428750"/>
                <a:gd name="connsiteX3" fmla="*/ 1071563 w 1190625"/>
                <a:gd name="connsiteY3" fmla="*/ 575469 h 1428750"/>
                <a:gd name="connsiteX4" fmla="*/ 1131094 w 1190625"/>
                <a:gd name="connsiteY4" fmla="*/ 635000 h 1428750"/>
                <a:gd name="connsiteX5" fmla="*/ 1190625 w 1190625"/>
                <a:gd name="connsiteY5" fmla="*/ 575469 h 1428750"/>
                <a:gd name="connsiteX6" fmla="*/ 1190625 w 1190625"/>
                <a:gd name="connsiteY6" fmla="*/ 79375 h 1428750"/>
                <a:gd name="connsiteX7" fmla="*/ 1111250 w 1190625"/>
                <a:gd name="connsiteY7" fmla="*/ 0 h 1428750"/>
                <a:gd name="connsiteX8" fmla="*/ 79375 w 1190625"/>
                <a:gd name="connsiteY8" fmla="*/ 0 h 1428750"/>
                <a:gd name="connsiteX9" fmla="*/ 0 w 1190625"/>
                <a:gd name="connsiteY9" fmla="*/ 79375 h 1428750"/>
                <a:gd name="connsiteX10" fmla="*/ 0 w 1190625"/>
                <a:gd name="connsiteY10" fmla="*/ 1349375 h 1428750"/>
                <a:gd name="connsiteX11" fmla="*/ 79375 w 1190625"/>
                <a:gd name="connsiteY11" fmla="*/ 1428750 h 1428750"/>
                <a:gd name="connsiteX12" fmla="*/ 654844 w 1190625"/>
                <a:gd name="connsiteY12" fmla="*/ 1428750 h 1428750"/>
                <a:gd name="connsiteX13" fmla="*/ 714375 w 1190625"/>
                <a:gd name="connsiteY13" fmla="*/ 1369219 h 1428750"/>
                <a:gd name="connsiteX14" fmla="*/ 654844 w 1190625"/>
                <a:gd name="connsiteY14" fmla="*/ 130968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0625" h="1428750">
                  <a:moveTo>
                    <a:pt x="119063" y="1309688"/>
                  </a:moveTo>
                  <a:lnTo>
                    <a:pt x="119063" y="119063"/>
                  </a:lnTo>
                  <a:lnTo>
                    <a:pt x="1071563" y="119063"/>
                  </a:lnTo>
                  <a:lnTo>
                    <a:pt x="1071563" y="575469"/>
                  </a:lnTo>
                  <a:cubicBezTo>
                    <a:pt x="1071990" y="608168"/>
                    <a:pt x="1098394" y="634573"/>
                    <a:pt x="1131094" y="635000"/>
                  </a:cubicBezTo>
                  <a:cubicBezTo>
                    <a:pt x="1163793" y="634573"/>
                    <a:pt x="1190198" y="608168"/>
                    <a:pt x="1190625" y="575469"/>
                  </a:cubicBezTo>
                  <a:lnTo>
                    <a:pt x="1190625" y="79375"/>
                  </a:lnTo>
                  <a:cubicBezTo>
                    <a:pt x="1190625" y="35537"/>
                    <a:pt x="1155088" y="0"/>
                    <a:pt x="1111250" y="0"/>
                  </a:cubicBezTo>
                  <a:lnTo>
                    <a:pt x="79375" y="0"/>
                  </a:lnTo>
                  <a:cubicBezTo>
                    <a:pt x="35537" y="0"/>
                    <a:pt x="0" y="35537"/>
                    <a:pt x="0" y="79375"/>
                  </a:cubicBezTo>
                  <a:lnTo>
                    <a:pt x="0" y="1349375"/>
                  </a:lnTo>
                  <a:cubicBezTo>
                    <a:pt x="0" y="1393213"/>
                    <a:pt x="35537" y="1428750"/>
                    <a:pt x="79375" y="1428750"/>
                  </a:cubicBezTo>
                  <a:lnTo>
                    <a:pt x="654844" y="1428750"/>
                  </a:lnTo>
                  <a:cubicBezTo>
                    <a:pt x="687543" y="1428323"/>
                    <a:pt x="713948" y="1401918"/>
                    <a:pt x="714375" y="1369219"/>
                  </a:cubicBezTo>
                  <a:cubicBezTo>
                    <a:pt x="713948" y="1336519"/>
                    <a:pt x="687543" y="1310115"/>
                    <a:pt x="654844" y="1309688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75" name="任意多边形: 形状 65">
              <a:extLst>
                <a:ext uri="{FF2B5EF4-FFF2-40B4-BE49-F238E27FC236}">
                  <a16:creationId xmlns:a16="http://schemas.microsoft.com/office/drawing/2014/main" id="{F7A69F9F-0818-4DE6-8D78-FED6AF7FA817}"/>
                </a:ext>
              </a:extLst>
            </p:cNvPr>
            <p:cNvSpPr/>
            <p:nvPr/>
          </p:nvSpPr>
          <p:spPr>
            <a:xfrm>
              <a:off x="1038739" y="951729"/>
              <a:ext cx="621260" cy="715154"/>
            </a:xfrm>
            <a:custGeom>
              <a:avLst/>
              <a:gdLst>
                <a:gd name="connsiteX0" fmla="*/ 450336 w 621260"/>
                <a:gd name="connsiteY0" fmla="*/ 430983 h 715154"/>
                <a:gd name="connsiteX1" fmla="*/ 503476 w 621260"/>
                <a:gd name="connsiteY1" fmla="*/ 98442 h 715154"/>
                <a:gd name="connsiteX2" fmla="*/ 170936 w 621260"/>
                <a:gd name="connsiteY2" fmla="*/ 45302 h 715154"/>
                <a:gd name="connsiteX3" fmla="*/ 117796 w 621260"/>
                <a:gd name="connsiteY3" fmla="*/ 377842 h 715154"/>
                <a:gd name="connsiteX4" fmla="*/ 170936 w 621260"/>
                <a:gd name="connsiteY4" fmla="*/ 430983 h 715154"/>
                <a:gd name="connsiteX5" fmla="*/ 1073 w 621260"/>
                <a:gd name="connsiteY5" fmla="*/ 645295 h 715154"/>
                <a:gd name="connsiteX6" fmla="*/ 47626 w 621260"/>
                <a:gd name="connsiteY6" fmla="*/ 714092 h 715154"/>
                <a:gd name="connsiteX7" fmla="*/ 59811 w 621260"/>
                <a:gd name="connsiteY7" fmla="*/ 715145 h 715154"/>
                <a:gd name="connsiteX8" fmla="*/ 117755 w 621260"/>
                <a:gd name="connsiteY8" fmla="*/ 669108 h 715154"/>
                <a:gd name="connsiteX9" fmla="*/ 357265 w 621260"/>
                <a:gd name="connsiteY9" fmla="*/ 522856 h 715154"/>
                <a:gd name="connsiteX10" fmla="*/ 503517 w 621260"/>
                <a:gd name="connsiteY10" fmla="*/ 669108 h 715154"/>
                <a:gd name="connsiteX11" fmla="*/ 561461 w 621260"/>
                <a:gd name="connsiteY11" fmla="*/ 715145 h 715154"/>
                <a:gd name="connsiteX12" fmla="*/ 621251 w 621260"/>
                <a:gd name="connsiteY12" fmla="*/ 657480 h 715154"/>
                <a:gd name="connsiteX13" fmla="*/ 620198 w 621260"/>
                <a:gd name="connsiteY13" fmla="*/ 645295 h 715154"/>
                <a:gd name="connsiteX14" fmla="*/ 450336 w 621260"/>
                <a:gd name="connsiteY14" fmla="*/ 430983 h 715154"/>
                <a:gd name="connsiteX15" fmla="*/ 310636 w 621260"/>
                <a:gd name="connsiteY15" fmla="*/ 119833 h 715154"/>
                <a:gd name="connsiteX16" fmla="*/ 429698 w 621260"/>
                <a:gd name="connsiteY16" fmla="*/ 238895 h 715154"/>
                <a:gd name="connsiteX17" fmla="*/ 310636 w 621260"/>
                <a:gd name="connsiteY17" fmla="*/ 357958 h 715154"/>
                <a:gd name="connsiteX18" fmla="*/ 191573 w 621260"/>
                <a:gd name="connsiteY18" fmla="*/ 238895 h 715154"/>
                <a:gd name="connsiteX19" fmla="*/ 310636 w 621260"/>
                <a:gd name="connsiteY19" fmla="*/ 119833 h 7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1260" h="715154">
                  <a:moveTo>
                    <a:pt x="450336" y="430983"/>
                  </a:moveTo>
                  <a:cubicBezTo>
                    <a:pt x="556839" y="353828"/>
                    <a:pt x="580631" y="204945"/>
                    <a:pt x="503476" y="98442"/>
                  </a:cubicBezTo>
                  <a:cubicBezTo>
                    <a:pt x="426322" y="-8061"/>
                    <a:pt x="277439" y="-31852"/>
                    <a:pt x="170936" y="45302"/>
                  </a:cubicBezTo>
                  <a:cubicBezTo>
                    <a:pt x="64433" y="122456"/>
                    <a:pt x="40641" y="271339"/>
                    <a:pt x="117796" y="377842"/>
                  </a:cubicBezTo>
                  <a:cubicBezTo>
                    <a:pt x="132585" y="398257"/>
                    <a:pt x="150521" y="416194"/>
                    <a:pt x="170936" y="430983"/>
                  </a:cubicBezTo>
                  <a:cubicBezTo>
                    <a:pt x="84875" y="473126"/>
                    <a:pt x="22452" y="551885"/>
                    <a:pt x="1073" y="645295"/>
                  </a:cubicBezTo>
                  <a:cubicBezTo>
                    <a:pt x="-5069" y="677148"/>
                    <a:pt x="15773" y="707950"/>
                    <a:pt x="47626" y="714092"/>
                  </a:cubicBezTo>
                  <a:cubicBezTo>
                    <a:pt x="51640" y="714866"/>
                    <a:pt x="55724" y="715219"/>
                    <a:pt x="59811" y="715145"/>
                  </a:cubicBezTo>
                  <a:cubicBezTo>
                    <a:pt x="87477" y="715127"/>
                    <a:pt x="111484" y="696053"/>
                    <a:pt x="117755" y="669108"/>
                  </a:cubicBezTo>
                  <a:cubicBezTo>
                    <a:pt x="143507" y="562582"/>
                    <a:pt x="250740" y="497103"/>
                    <a:pt x="357265" y="522856"/>
                  </a:cubicBezTo>
                  <a:cubicBezTo>
                    <a:pt x="429577" y="540337"/>
                    <a:pt x="486036" y="596796"/>
                    <a:pt x="503517" y="669108"/>
                  </a:cubicBezTo>
                  <a:cubicBezTo>
                    <a:pt x="509788" y="696053"/>
                    <a:pt x="533795" y="715128"/>
                    <a:pt x="561461" y="715145"/>
                  </a:cubicBezTo>
                  <a:cubicBezTo>
                    <a:pt x="593895" y="715732"/>
                    <a:pt x="620665" y="689914"/>
                    <a:pt x="621251" y="657480"/>
                  </a:cubicBezTo>
                  <a:cubicBezTo>
                    <a:pt x="621325" y="653393"/>
                    <a:pt x="620972" y="649309"/>
                    <a:pt x="620198" y="645295"/>
                  </a:cubicBezTo>
                  <a:cubicBezTo>
                    <a:pt x="598820" y="551885"/>
                    <a:pt x="536397" y="473127"/>
                    <a:pt x="450336" y="430983"/>
                  </a:cubicBezTo>
                  <a:close/>
                  <a:moveTo>
                    <a:pt x="310636" y="119833"/>
                  </a:moveTo>
                  <a:cubicBezTo>
                    <a:pt x="376392" y="119833"/>
                    <a:pt x="429698" y="173139"/>
                    <a:pt x="429698" y="238895"/>
                  </a:cubicBezTo>
                  <a:cubicBezTo>
                    <a:pt x="429698" y="304652"/>
                    <a:pt x="376392" y="357958"/>
                    <a:pt x="310636" y="357958"/>
                  </a:cubicBezTo>
                  <a:cubicBezTo>
                    <a:pt x="244879" y="357958"/>
                    <a:pt x="191573" y="304652"/>
                    <a:pt x="191573" y="238895"/>
                  </a:cubicBezTo>
                  <a:cubicBezTo>
                    <a:pt x="191573" y="173139"/>
                    <a:pt x="244879" y="119833"/>
                    <a:pt x="310636" y="119833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3A91AA00-0CF7-4F31-BA66-BF0CA20BF2F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825633" y="4177624"/>
            <a:ext cx="2639721" cy="73924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OPPOSans R" panose="00020600040101010101" pitchFamily="18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77" name="对角圆角矩形 76">
            <a:extLst>
              <a:ext uri="{FF2B5EF4-FFF2-40B4-BE49-F238E27FC236}">
                <a16:creationId xmlns:a16="http://schemas.microsoft.com/office/drawing/2014/main" id="{71F1FFD6-B244-4EEC-96A6-F15EF46904AE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>
          <a:xfrm>
            <a:off x="4668439" y="2018081"/>
            <a:ext cx="2880516" cy="1706404"/>
          </a:xfrm>
          <a:prstGeom prst="round2DiagRect">
            <a:avLst>
              <a:gd name="adj1" fmla="val 32147"/>
              <a:gd name="adj2" fmla="val 7145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349B85D-7A31-4D83-94D4-3BA905442097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950381" y="2507357"/>
            <a:ext cx="2540000" cy="338554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B38E7C2-67E3-4B85-B70F-B31E0D6B2EFB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950381" y="2834222"/>
            <a:ext cx="2540000" cy="261610"/>
          </a:xfrm>
          <a:prstGeom prst="rect">
            <a:avLst/>
          </a:prstGeom>
          <a:noFill/>
        </p:spPr>
        <p:txBody>
          <a:bodyPr vert="horz" rtlCol="0">
            <a:no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Fill in the description</a:t>
            </a:r>
            <a:endParaRPr lang="zh-CN" altLang="en-US" sz="11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F09846A5-5AF9-4A5D-B111-98E4A42522D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 rot="16200000">
            <a:off x="4825632" y="5441028"/>
            <a:ext cx="88821" cy="88821"/>
          </a:xfrm>
          <a:prstGeom prst="ellipse">
            <a:avLst/>
          </a:prstGeom>
          <a:solidFill>
            <a:srgbClr val="66A2C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066185DC-657B-4AE6-9F1A-D8A0C32EDB5B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 rot="16200000">
            <a:off x="5219511" y="5441028"/>
            <a:ext cx="88821" cy="88821"/>
          </a:xfrm>
          <a:prstGeom prst="ellipse">
            <a:avLst/>
          </a:prstGeom>
          <a:solidFill>
            <a:srgbClr val="CFD4D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AA467551-3F26-42CD-A282-C0DFA77ADD5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 rot="16200000">
            <a:off x="5022571" y="5441028"/>
            <a:ext cx="88821" cy="88821"/>
          </a:xfrm>
          <a:prstGeom prst="ellipse">
            <a:avLst/>
          </a:prstGeom>
          <a:solidFill>
            <a:srgbClr val="0E457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kern="0" dirty="0">
              <a:solidFill>
                <a:srgbClr val="3D485D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84" name="图形 23">
            <a:extLst>
              <a:ext uri="{FF2B5EF4-FFF2-40B4-BE49-F238E27FC236}">
                <a16:creationId xmlns:a16="http://schemas.microsoft.com/office/drawing/2014/main" id="{0FB882BC-A637-4484-99E9-4569C294EFE1}"/>
              </a:ext>
            </a:extLst>
          </p:cNvPr>
          <p:cNvGrpSpPr>
            <a:grpSpLocks/>
          </p:cNvGrpSpPr>
          <p:nvPr/>
        </p:nvGrpSpPr>
        <p:grpSpPr>
          <a:xfrm>
            <a:off x="7001782" y="3215379"/>
            <a:ext cx="342243" cy="342242"/>
            <a:chOff x="0" y="0"/>
            <a:chExt cx="1905000" cy="1905000"/>
          </a:xfrm>
          <a:solidFill>
            <a:schemeClr val="bg1"/>
          </a:solidFill>
        </p:grpSpPr>
        <p:sp>
          <p:nvSpPr>
            <p:cNvPr id="85" name="任意多边形: 形状 67">
              <a:extLst>
                <a:ext uri="{FF2B5EF4-FFF2-40B4-BE49-F238E27FC236}">
                  <a16:creationId xmlns:a16="http://schemas.microsoft.com/office/drawing/2014/main" id="{80BE641F-B6B1-4078-A740-C45DFAA61259}"/>
                </a:ext>
              </a:extLst>
            </p:cNvPr>
            <p:cNvSpPr/>
            <p:nvPr/>
          </p:nvSpPr>
          <p:spPr>
            <a:xfrm>
              <a:off x="238125" y="396874"/>
              <a:ext cx="1428750" cy="1270000"/>
            </a:xfrm>
            <a:custGeom>
              <a:avLst/>
              <a:gdLst>
                <a:gd name="connsiteX0" fmla="*/ 1309688 w 1428750"/>
                <a:gd name="connsiteY0" fmla="*/ 119063 h 1270000"/>
                <a:gd name="connsiteX1" fmla="*/ 1309688 w 1428750"/>
                <a:gd name="connsiteY1" fmla="*/ 1150938 h 1270000"/>
                <a:gd name="connsiteX2" fmla="*/ 119063 w 1428750"/>
                <a:gd name="connsiteY2" fmla="*/ 1150938 h 1270000"/>
                <a:gd name="connsiteX3" fmla="*/ 119063 w 1428750"/>
                <a:gd name="connsiteY3" fmla="*/ 119063 h 1270000"/>
                <a:gd name="connsiteX4" fmla="*/ 1309688 w 1428750"/>
                <a:gd name="connsiteY4" fmla="*/ 119063 h 1270000"/>
                <a:gd name="connsiteX5" fmla="*/ 1349375 w 1428750"/>
                <a:gd name="connsiteY5" fmla="*/ 0 h 1270000"/>
                <a:gd name="connsiteX6" fmla="*/ 79375 w 1428750"/>
                <a:gd name="connsiteY6" fmla="*/ 0 h 1270000"/>
                <a:gd name="connsiteX7" fmla="*/ 0 w 1428750"/>
                <a:gd name="connsiteY7" fmla="*/ 79375 h 1270000"/>
                <a:gd name="connsiteX8" fmla="*/ 0 w 1428750"/>
                <a:gd name="connsiteY8" fmla="*/ 1190625 h 1270000"/>
                <a:gd name="connsiteX9" fmla="*/ 79375 w 1428750"/>
                <a:gd name="connsiteY9" fmla="*/ 1270000 h 1270000"/>
                <a:gd name="connsiteX10" fmla="*/ 1349375 w 1428750"/>
                <a:gd name="connsiteY10" fmla="*/ 1270000 h 1270000"/>
                <a:gd name="connsiteX11" fmla="*/ 1428750 w 1428750"/>
                <a:gd name="connsiteY11" fmla="*/ 1190625 h 1270000"/>
                <a:gd name="connsiteX12" fmla="*/ 1428750 w 1428750"/>
                <a:gd name="connsiteY12" fmla="*/ 79375 h 1270000"/>
                <a:gd name="connsiteX13" fmla="*/ 1349375 w 1428750"/>
                <a:gd name="connsiteY13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8750" h="1270000">
                  <a:moveTo>
                    <a:pt x="1309688" y="119063"/>
                  </a:moveTo>
                  <a:lnTo>
                    <a:pt x="1309688" y="1150938"/>
                  </a:lnTo>
                  <a:lnTo>
                    <a:pt x="119063" y="1150938"/>
                  </a:lnTo>
                  <a:lnTo>
                    <a:pt x="119063" y="119063"/>
                  </a:lnTo>
                  <a:lnTo>
                    <a:pt x="1309688" y="119063"/>
                  </a:lnTo>
                  <a:moveTo>
                    <a:pt x="1349375" y="0"/>
                  </a:moveTo>
                  <a:lnTo>
                    <a:pt x="79375" y="0"/>
                  </a:lnTo>
                  <a:cubicBezTo>
                    <a:pt x="35537" y="0"/>
                    <a:pt x="0" y="35537"/>
                    <a:pt x="0" y="79375"/>
                  </a:cubicBezTo>
                  <a:lnTo>
                    <a:pt x="0" y="1190625"/>
                  </a:lnTo>
                  <a:cubicBezTo>
                    <a:pt x="0" y="1234463"/>
                    <a:pt x="35537" y="1270000"/>
                    <a:pt x="79375" y="1270000"/>
                  </a:cubicBezTo>
                  <a:lnTo>
                    <a:pt x="1349375" y="1270000"/>
                  </a:lnTo>
                  <a:cubicBezTo>
                    <a:pt x="1393213" y="1270000"/>
                    <a:pt x="1428750" y="1234463"/>
                    <a:pt x="1428750" y="1190625"/>
                  </a:cubicBezTo>
                  <a:lnTo>
                    <a:pt x="1428750" y="79375"/>
                  </a:lnTo>
                  <a:cubicBezTo>
                    <a:pt x="1428750" y="35537"/>
                    <a:pt x="1393213" y="0"/>
                    <a:pt x="1349375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6" name="任意多边形: 形状 68">
              <a:extLst>
                <a:ext uri="{FF2B5EF4-FFF2-40B4-BE49-F238E27FC236}">
                  <a16:creationId xmlns:a16="http://schemas.microsoft.com/office/drawing/2014/main" id="{D6E70A14-7A76-43F3-A6CC-1CD40DC527D1}"/>
                </a:ext>
              </a:extLst>
            </p:cNvPr>
            <p:cNvSpPr/>
            <p:nvPr/>
          </p:nvSpPr>
          <p:spPr>
            <a:xfrm>
              <a:off x="476250" y="238125"/>
              <a:ext cx="119062" cy="396875"/>
            </a:xfrm>
            <a:custGeom>
              <a:avLst/>
              <a:gdLst>
                <a:gd name="connsiteX0" fmla="*/ 59531 w 119062"/>
                <a:gd name="connsiteY0" fmla="*/ 0 h 396875"/>
                <a:gd name="connsiteX1" fmla="*/ 59531 w 119062"/>
                <a:gd name="connsiteY1" fmla="*/ 0 h 396875"/>
                <a:gd name="connsiteX2" fmla="*/ 119063 w 119062"/>
                <a:gd name="connsiteY2" fmla="*/ 59531 h 396875"/>
                <a:gd name="connsiteX3" fmla="*/ 119063 w 119062"/>
                <a:gd name="connsiteY3" fmla="*/ 337344 h 396875"/>
                <a:gd name="connsiteX4" fmla="*/ 59531 w 119062"/>
                <a:gd name="connsiteY4" fmla="*/ 396875 h 396875"/>
                <a:gd name="connsiteX5" fmla="*/ 59531 w 119062"/>
                <a:gd name="connsiteY5" fmla="*/ 396875 h 396875"/>
                <a:gd name="connsiteX6" fmla="*/ 0 w 119062"/>
                <a:gd name="connsiteY6" fmla="*/ 337344 h 396875"/>
                <a:gd name="connsiteX7" fmla="*/ 0 w 119062"/>
                <a:gd name="connsiteY7" fmla="*/ 59531 h 396875"/>
                <a:gd name="connsiteX8" fmla="*/ 59531 w 119062"/>
                <a:gd name="connsiteY8" fmla="*/ 0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62" h="396875">
                  <a:moveTo>
                    <a:pt x="59531" y="0"/>
                  </a:moveTo>
                  <a:lnTo>
                    <a:pt x="59531" y="0"/>
                  </a:lnTo>
                  <a:cubicBezTo>
                    <a:pt x="99219" y="0"/>
                    <a:pt x="119063" y="19844"/>
                    <a:pt x="119063" y="59531"/>
                  </a:cubicBezTo>
                  <a:lnTo>
                    <a:pt x="119063" y="337344"/>
                  </a:lnTo>
                  <a:cubicBezTo>
                    <a:pt x="119063" y="377031"/>
                    <a:pt x="99219" y="396875"/>
                    <a:pt x="59531" y="396875"/>
                  </a:cubicBezTo>
                  <a:lnTo>
                    <a:pt x="59531" y="396875"/>
                  </a:lnTo>
                  <a:cubicBezTo>
                    <a:pt x="19844" y="396875"/>
                    <a:pt x="0" y="377031"/>
                    <a:pt x="0" y="337344"/>
                  </a:cubicBezTo>
                  <a:lnTo>
                    <a:pt x="0" y="59531"/>
                  </a:lnTo>
                  <a:cubicBezTo>
                    <a:pt x="0" y="19844"/>
                    <a:pt x="19844" y="0"/>
                    <a:pt x="59531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7" name="任意多边形: 形状 69">
              <a:extLst>
                <a:ext uri="{FF2B5EF4-FFF2-40B4-BE49-F238E27FC236}">
                  <a16:creationId xmlns:a16="http://schemas.microsoft.com/office/drawing/2014/main" id="{DCE3F738-FEC8-4A38-B090-AABFA5FF7CCD}"/>
                </a:ext>
              </a:extLst>
            </p:cNvPr>
            <p:cNvSpPr/>
            <p:nvPr/>
          </p:nvSpPr>
          <p:spPr>
            <a:xfrm>
              <a:off x="1309687" y="238125"/>
              <a:ext cx="119062" cy="396875"/>
            </a:xfrm>
            <a:custGeom>
              <a:avLst/>
              <a:gdLst>
                <a:gd name="connsiteX0" fmla="*/ 59531 w 119062"/>
                <a:gd name="connsiteY0" fmla="*/ 0 h 396875"/>
                <a:gd name="connsiteX1" fmla="*/ 59531 w 119062"/>
                <a:gd name="connsiteY1" fmla="*/ 0 h 396875"/>
                <a:gd name="connsiteX2" fmla="*/ 119063 w 119062"/>
                <a:gd name="connsiteY2" fmla="*/ 59531 h 396875"/>
                <a:gd name="connsiteX3" fmla="*/ 119063 w 119062"/>
                <a:gd name="connsiteY3" fmla="*/ 337344 h 396875"/>
                <a:gd name="connsiteX4" fmla="*/ 59531 w 119062"/>
                <a:gd name="connsiteY4" fmla="*/ 396875 h 396875"/>
                <a:gd name="connsiteX5" fmla="*/ 59531 w 119062"/>
                <a:gd name="connsiteY5" fmla="*/ 396875 h 396875"/>
                <a:gd name="connsiteX6" fmla="*/ 0 w 119062"/>
                <a:gd name="connsiteY6" fmla="*/ 337344 h 396875"/>
                <a:gd name="connsiteX7" fmla="*/ 0 w 119062"/>
                <a:gd name="connsiteY7" fmla="*/ 59531 h 396875"/>
                <a:gd name="connsiteX8" fmla="*/ 59531 w 119062"/>
                <a:gd name="connsiteY8" fmla="*/ 0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062" h="396875">
                  <a:moveTo>
                    <a:pt x="59531" y="0"/>
                  </a:moveTo>
                  <a:lnTo>
                    <a:pt x="59531" y="0"/>
                  </a:lnTo>
                  <a:cubicBezTo>
                    <a:pt x="99219" y="0"/>
                    <a:pt x="119063" y="19844"/>
                    <a:pt x="119063" y="59531"/>
                  </a:cubicBezTo>
                  <a:lnTo>
                    <a:pt x="119063" y="337344"/>
                  </a:lnTo>
                  <a:cubicBezTo>
                    <a:pt x="119063" y="377031"/>
                    <a:pt x="99219" y="396875"/>
                    <a:pt x="59531" y="396875"/>
                  </a:cubicBezTo>
                  <a:lnTo>
                    <a:pt x="59531" y="396875"/>
                  </a:lnTo>
                  <a:cubicBezTo>
                    <a:pt x="19844" y="396875"/>
                    <a:pt x="0" y="377031"/>
                    <a:pt x="0" y="337344"/>
                  </a:cubicBezTo>
                  <a:lnTo>
                    <a:pt x="0" y="59531"/>
                  </a:lnTo>
                  <a:cubicBezTo>
                    <a:pt x="0" y="19844"/>
                    <a:pt x="19844" y="0"/>
                    <a:pt x="59531" y="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8" name="任意多边形: 形状 70">
              <a:extLst>
                <a:ext uri="{FF2B5EF4-FFF2-40B4-BE49-F238E27FC236}">
                  <a16:creationId xmlns:a16="http://schemas.microsoft.com/office/drawing/2014/main" id="{7A7BD775-1937-46F4-9D10-3E83B1305617}"/>
                </a:ext>
              </a:extLst>
            </p:cNvPr>
            <p:cNvSpPr/>
            <p:nvPr/>
          </p:nvSpPr>
          <p:spPr>
            <a:xfrm>
              <a:off x="238125" y="793749"/>
              <a:ext cx="1428750" cy="119062"/>
            </a:xfrm>
            <a:custGeom>
              <a:avLst/>
              <a:gdLst>
                <a:gd name="connsiteX0" fmla="*/ 0 w 1428750"/>
                <a:gd name="connsiteY0" fmla="*/ 0 h 119062"/>
                <a:gd name="connsiteX1" fmla="*/ 1428750 w 1428750"/>
                <a:gd name="connsiteY1" fmla="*/ 0 h 119062"/>
                <a:gd name="connsiteX2" fmla="*/ 1428750 w 1428750"/>
                <a:gd name="connsiteY2" fmla="*/ 119063 h 119062"/>
                <a:gd name="connsiteX3" fmla="*/ 0 w 1428750"/>
                <a:gd name="connsiteY3" fmla="*/ 119063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0" h="119062">
                  <a:moveTo>
                    <a:pt x="0" y="0"/>
                  </a:moveTo>
                  <a:lnTo>
                    <a:pt x="1428750" y="0"/>
                  </a:lnTo>
                  <a:lnTo>
                    <a:pt x="1428750" y="119063"/>
                  </a:lnTo>
                  <a:lnTo>
                    <a:pt x="0" y="119063"/>
                  </a:ln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89" name="任意多边形: 形状 71">
              <a:extLst>
                <a:ext uri="{FF2B5EF4-FFF2-40B4-BE49-F238E27FC236}">
                  <a16:creationId xmlns:a16="http://schemas.microsoft.com/office/drawing/2014/main" id="{FE98A4B7-429C-412D-BFC5-BDB0BDEC0934}"/>
                </a:ext>
              </a:extLst>
            </p:cNvPr>
            <p:cNvSpPr/>
            <p:nvPr/>
          </p:nvSpPr>
          <p:spPr>
            <a:xfrm>
              <a:off x="704682" y="1031927"/>
              <a:ext cx="557270" cy="401074"/>
            </a:xfrm>
            <a:custGeom>
              <a:avLst/>
              <a:gdLst>
                <a:gd name="connsiteX0" fmla="*/ 540712 w 557270"/>
                <a:gd name="connsiteY0" fmla="*/ 17410 h 401074"/>
                <a:gd name="connsiteX1" fmla="*/ 456574 w 557270"/>
                <a:gd name="connsiteY1" fmla="*/ 17410 h 401074"/>
                <a:gd name="connsiteX2" fmla="*/ 214480 w 557270"/>
                <a:gd name="connsiteY2" fmla="*/ 255535 h 401074"/>
                <a:gd name="connsiteX3" fmla="*/ 111293 w 557270"/>
                <a:gd name="connsiteY3" fmla="*/ 158698 h 401074"/>
                <a:gd name="connsiteX4" fmla="*/ 30118 w 557270"/>
                <a:gd name="connsiteY4" fmla="*/ 136370 h 401074"/>
                <a:gd name="connsiteX5" fmla="*/ 7790 w 557270"/>
                <a:gd name="connsiteY5" fmla="*/ 217546 h 401074"/>
                <a:gd name="connsiteX6" fmla="*/ 27155 w 557270"/>
                <a:gd name="connsiteY6" fmla="*/ 238073 h 401074"/>
                <a:gd name="connsiteX7" fmla="*/ 172412 w 557270"/>
                <a:gd name="connsiteY7" fmla="*/ 383329 h 401074"/>
                <a:gd name="connsiteX8" fmla="*/ 255472 w 557270"/>
                <a:gd name="connsiteY8" fmla="*/ 384406 h 401074"/>
                <a:gd name="connsiteX9" fmla="*/ 256549 w 557270"/>
                <a:gd name="connsiteY9" fmla="*/ 383329 h 401074"/>
                <a:gd name="connsiteX10" fmla="*/ 540712 w 557270"/>
                <a:gd name="connsiteY10" fmla="*/ 99166 h 401074"/>
                <a:gd name="connsiteX11" fmla="*/ 540712 w 557270"/>
                <a:gd name="connsiteY11" fmla="*/ 17410 h 40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7270" h="401074">
                  <a:moveTo>
                    <a:pt x="540712" y="17410"/>
                  </a:moveTo>
                  <a:cubicBezTo>
                    <a:pt x="517469" y="-5803"/>
                    <a:pt x="479817" y="-5803"/>
                    <a:pt x="456574" y="17410"/>
                  </a:cubicBezTo>
                  <a:lnTo>
                    <a:pt x="214480" y="255535"/>
                  </a:lnTo>
                  <a:lnTo>
                    <a:pt x="111293" y="158698"/>
                  </a:lnTo>
                  <a:cubicBezTo>
                    <a:pt x="95042" y="130116"/>
                    <a:pt x="58699" y="120120"/>
                    <a:pt x="30118" y="136370"/>
                  </a:cubicBezTo>
                  <a:cubicBezTo>
                    <a:pt x="1536" y="152621"/>
                    <a:pt x="-8460" y="188964"/>
                    <a:pt x="7790" y="217546"/>
                  </a:cubicBezTo>
                  <a:cubicBezTo>
                    <a:pt x="12507" y="225841"/>
                    <a:pt x="19148" y="232881"/>
                    <a:pt x="27155" y="238073"/>
                  </a:cubicBezTo>
                  <a:lnTo>
                    <a:pt x="172412" y="383329"/>
                  </a:lnTo>
                  <a:cubicBezTo>
                    <a:pt x="195051" y="406563"/>
                    <a:pt x="232238" y="407045"/>
                    <a:pt x="255472" y="384406"/>
                  </a:cubicBezTo>
                  <a:cubicBezTo>
                    <a:pt x="255836" y="384052"/>
                    <a:pt x="256195" y="383693"/>
                    <a:pt x="256549" y="383329"/>
                  </a:cubicBezTo>
                  <a:lnTo>
                    <a:pt x="540712" y="99166"/>
                  </a:lnTo>
                  <a:cubicBezTo>
                    <a:pt x="562790" y="76386"/>
                    <a:pt x="562790" y="40191"/>
                    <a:pt x="540712" y="17410"/>
                  </a:cubicBezTo>
                  <a:close/>
                </a:path>
              </a:pathLst>
            </a:custGeom>
            <a:grpFill/>
            <a:ln w="186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91" name="文本框 90"/>
            <p:cNvSpPr txBox="1"/>
            <p:nvPr/>
          </p:nvSpPr>
          <p:spPr>
            <a:xfrm>
              <a:off x="1438134" y="699421"/>
              <a:ext cx="310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190628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63" grpId="0"/>
      <p:bldP spid="64" grpId="0" animBg="1"/>
      <p:bldP spid="65" grpId="0"/>
      <p:bldP spid="66" grpId="0"/>
      <p:bldP spid="68" grpId="0" animBg="1"/>
      <p:bldP spid="69" grpId="0" animBg="1"/>
      <p:bldP spid="70" grpId="0" animBg="1"/>
      <p:bldP spid="76" grpId="0"/>
      <p:bldP spid="77" grpId="0" animBg="1"/>
      <p:bldP spid="78" grpId="0"/>
      <p:bldP spid="79" grpId="0"/>
      <p:bldP spid="81" grpId="0" animBg="1"/>
      <p:bldP spid="82" grpId="0" animBg="1"/>
      <p:bldP spid="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11">
            <a:extLst>
              <a:ext uri="{FF2B5EF4-FFF2-40B4-BE49-F238E27FC236}">
                <a16:creationId xmlns:a16="http://schemas.microsoft.com/office/drawing/2014/main" id="{916ADE06-7B6B-4E10-AC8F-E723C8F3D512}"/>
              </a:ext>
            </a:extLst>
          </p:cNvPr>
          <p:cNvSpPr/>
          <p:nvPr/>
        </p:nvSpPr>
        <p:spPr>
          <a:xfrm>
            <a:off x="8850396" y="2747493"/>
            <a:ext cx="463547" cy="2084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id="{D3D3F41D-5536-4113-93EC-92B8C174AE6A}"/>
              </a:ext>
            </a:extLst>
          </p:cNvPr>
          <p:cNvSpPr/>
          <p:nvPr/>
        </p:nvSpPr>
        <p:spPr>
          <a:xfrm>
            <a:off x="6839343" y="2747493"/>
            <a:ext cx="463547" cy="2084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5783E44-63AD-411C-9A46-19A3F7180587}"/>
              </a:ext>
            </a:extLst>
          </p:cNvPr>
          <p:cNvSpPr/>
          <p:nvPr/>
        </p:nvSpPr>
        <p:spPr>
          <a:xfrm>
            <a:off x="4828293" y="2747493"/>
            <a:ext cx="463547" cy="2084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矩形: 圆角 8">
            <a:extLst>
              <a:ext uri="{FF2B5EF4-FFF2-40B4-BE49-F238E27FC236}">
                <a16:creationId xmlns:a16="http://schemas.microsoft.com/office/drawing/2014/main" id="{0D7182DC-A4ED-4573-AFEE-5A1A742AEF51}"/>
              </a:ext>
            </a:extLst>
          </p:cNvPr>
          <p:cNvSpPr/>
          <p:nvPr/>
        </p:nvSpPr>
        <p:spPr>
          <a:xfrm>
            <a:off x="2816640" y="2747493"/>
            <a:ext cx="463547" cy="2084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阿里巴巴普惠体 Medium" pitchFamily="18" charset="-122"/>
              <a:ea typeface="Lantinghei SC Demibold" charset="-122"/>
              <a:cs typeface="Lantinghei SC Demibold" charset="-122"/>
              <a:sym typeface="思源黑体 CN Normal" panose="020B0400000000000000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D81788E-C0B9-473F-A65E-DFEAB23E1562}"/>
              </a:ext>
            </a:extLst>
          </p:cNvPr>
          <p:cNvGrpSpPr/>
          <p:nvPr/>
        </p:nvGrpSpPr>
        <p:grpSpPr>
          <a:xfrm>
            <a:off x="787401" y="2737666"/>
            <a:ext cx="2491201" cy="468000"/>
            <a:chOff x="10215033" y="448126"/>
            <a:chExt cx="1234820" cy="327881"/>
          </a:xfrm>
          <a:gradFill>
            <a:gsLst>
              <a:gs pos="0">
                <a:srgbClr val="007FD6">
                  <a:lumMod val="93000"/>
                  <a:lumOff val="7000"/>
                </a:srgbClr>
              </a:gs>
              <a:gs pos="100000">
                <a:srgbClr val="0070BF"/>
              </a:gs>
            </a:gsLst>
            <a:lin ang="2700000" scaled="1"/>
          </a:gradFill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3" name="矩形: 圆角 60">
              <a:extLst>
                <a:ext uri="{FF2B5EF4-FFF2-40B4-BE49-F238E27FC236}">
                  <a16:creationId xmlns:a16="http://schemas.microsoft.com/office/drawing/2014/main" id="{9EF170B8-A771-45EB-AAFB-D68058FF8D8E}"/>
                </a:ext>
              </a:extLst>
            </p:cNvPr>
            <p:cNvSpPr/>
            <p:nvPr/>
          </p:nvSpPr>
          <p:spPr>
            <a:xfrm>
              <a:off x="10215033" y="448126"/>
              <a:ext cx="1234819" cy="32788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4" name="Rounded Rectangle 5_1">
              <a:extLst>
                <a:ext uri="{FF2B5EF4-FFF2-40B4-BE49-F238E27FC236}">
                  <a16:creationId xmlns:a16="http://schemas.microsoft.com/office/drawing/2014/main" id="{7AE901B1-965F-4B0F-A8F5-FDF0DD9ADBAD}"/>
                </a:ext>
              </a:extLst>
            </p:cNvPr>
            <p:cNvSpPr/>
            <p:nvPr/>
          </p:nvSpPr>
          <p:spPr>
            <a:xfrm>
              <a:off x="10215033" y="448126"/>
              <a:ext cx="1234820" cy="327881"/>
            </a:xfrm>
            <a:prstGeom prst="roundRect">
              <a:avLst>
                <a:gd name="adj" fmla="val 50000"/>
              </a:avLst>
            </a:prstGeom>
            <a:solidFill>
              <a:srgbClr val="66A2C6"/>
            </a:solidFill>
            <a:ln w="19050">
              <a:solidFill>
                <a:schemeClr val="bg1"/>
              </a:solidFill>
            </a:ln>
            <a:effectLst>
              <a:outerShdw blurRad="50800" dist="50800" dir="132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A8E98E8-FC33-4B47-816E-F673CCD37942}"/>
              </a:ext>
            </a:extLst>
          </p:cNvPr>
          <p:cNvSpPr txBox="1"/>
          <p:nvPr/>
        </p:nvSpPr>
        <p:spPr>
          <a:xfrm>
            <a:off x="983432" y="2745975"/>
            <a:ext cx="1944215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48044E-316D-4284-86D6-86572EAC166D}"/>
              </a:ext>
            </a:extLst>
          </p:cNvPr>
          <p:cNvGrpSpPr/>
          <p:nvPr/>
        </p:nvGrpSpPr>
        <p:grpSpPr>
          <a:xfrm>
            <a:off x="8839201" y="2737666"/>
            <a:ext cx="2491201" cy="468000"/>
            <a:chOff x="10215033" y="448126"/>
            <a:chExt cx="1234820" cy="327881"/>
          </a:xfrm>
          <a:gradFill>
            <a:gsLst>
              <a:gs pos="0">
                <a:srgbClr val="007FD6">
                  <a:lumMod val="93000"/>
                  <a:lumOff val="7000"/>
                </a:srgbClr>
              </a:gs>
              <a:gs pos="100000">
                <a:srgbClr val="0070BF"/>
              </a:gs>
            </a:gsLst>
            <a:lin ang="2700000" scaled="1"/>
          </a:gradFill>
        </p:grpSpPr>
        <p:sp>
          <p:nvSpPr>
            <p:cNvPr id="17" name="矩形: 圆角 80">
              <a:extLst>
                <a:ext uri="{FF2B5EF4-FFF2-40B4-BE49-F238E27FC236}">
                  <a16:creationId xmlns:a16="http://schemas.microsoft.com/office/drawing/2014/main" id="{4E2A5FDE-91B5-4490-993E-CDC1B2574F97}"/>
                </a:ext>
              </a:extLst>
            </p:cNvPr>
            <p:cNvSpPr/>
            <p:nvPr/>
          </p:nvSpPr>
          <p:spPr>
            <a:xfrm>
              <a:off x="10215033" y="448126"/>
              <a:ext cx="1234819" cy="32788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8" name="Rounded Rectangle 5_1">
              <a:extLst>
                <a:ext uri="{FF2B5EF4-FFF2-40B4-BE49-F238E27FC236}">
                  <a16:creationId xmlns:a16="http://schemas.microsoft.com/office/drawing/2014/main" id="{385163C7-1399-461A-B513-D4EBC4EB3C73}"/>
                </a:ext>
              </a:extLst>
            </p:cNvPr>
            <p:cNvSpPr/>
            <p:nvPr/>
          </p:nvSpPr>
          <p:spPr>
            <a:xfrm>
              <a:off x="10215033" y="448126"/>
              <a:ext cx="1234820" cy="327881"/>
            </a:xfrm>
            <a:prstGeom prst="roundRect">
              <a:avLst>
                <a:gd name="adj" fmla="val 50000"/>
              </a:avLst>
            </a:prstGeom>
            <a:solidFill>
              <a:srgbClr val="66A2C6"/>
            </a:solidFill>
            <a:ln w="19050">
              <a:solidFill>
                <a:schemeClr val="bg1"/>
              </a:solidFill>
            </a:ln>
            <a:effectLst>
              <a:outerShdw blurRad="50800" dist="50800" dir="132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2FBCEC4-B504-4C73-A7EB-F07673844557}"/>
              </a:ext>
            </a:extLst>
          </p:cNvPr>
          <p:cNvSpPr txBox="1"/>
          <p:nvPr/>
        </p:nvSpPr>
        <p:spPr>
          <a:xfrm>
            <a:off x="9048328" y="2745975"/>
            <a:ext cx="2160239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4FB63B-A557-46FA-AFB0-6628D834E990}"/>
              </a:ext>
            </a:extLst>
          </p:cNvPr>
          <p:cNvGrpSpPr/>
          <p:nvPr/>
        </p:nvGrpSpPr>
        <p:grpSpPr>
          <a:xfrm>
            <a:off x="4813301" y="2737666"/>
            <a:ext cx="2491201" cy="468000"/>
            <a:chOff x="10215033" y="448126"/>
            <a:chExt cx="1234820" cy="327881"/>
          </a:xfrm>
          <a:gradFill>
            <a:gsLst>
              <a:gs pos="0">
                <a:srgbClr val="007FD6">
                  <a:lumMod val="93000"/>
                  <a:lumOff val="7000"/>
                </a:srgbClr>
              </a:gs>
              <a:gs pos="100000">
                <a:srgbClr val="0070BF"/>
              </a:gs>
            </a:gsLst>
            <a:lin ang="2700000" scaled="1"/>
          </a:gradFill>
        </p:grpSpPr>
        <p:sp>
          <p:nvSpPr>
            <p:cNvPr id="21" name="矩形: 圆角 70">
              <a:extLst>
                <a:ext uri="{FF2B5EF4-FFF2-40B4-BE49-F238E27FC236}">
                  <a16:creationId xmlns:a16="http://schemas.microsoft.com/office/drawing/2014/main" id="{F9C79F11-733C-43A0-A1C8-77D846986E29}"/>
                </a:ext>
              </a:extLst>
            </p:cNvPr>
            <p:cNvSpPr/>
            <p:nvPr/>
          </p:nvSpPr>
          <p:spPr>
            <a:xfrm>
              <a:off x="10215033" y="448126"/>
              <a:ext cx="1234819" cy="32788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Rounded Rectangle 5_1">
              <a:extLst>
                <a:ext uri="{FF2B5EF4-FFF2-40B4-BE49-F238E27FC236}">
                  <a16:creationId xmlns:a16="http://schemas.microsoft.com/office/drawing/2014/main" id="{4AF6F106-A519-4B4E-B13A-803E4D1B0B87}"/>
                </a:ext>
              </a:extLst>
            </p:cNvPr>
            <p:cNvSpPr/>
            <p:nvPr/>
          </p:nvSpPr>
          <p:spPr>
            <a:xfrm>
              <a:off x="10215033" y="448126"/>
              <a:ext cx="1234820" cy="327881"/>
            </a:xfrm>
            <a:prstGeom prst="roundRect">
              <a:avLst>
                <a:gd name="adj" fmla="val 50000"/>
              </a:avLst>
            </a:prstGeom>
            <a:solidFill>
              <a:srgbClr val="102A52"/>
            </a:solidFill>
            <a:ln w="19050">
              <a:solidFill>
                <a:schemeClr val="bg1"/>
              </a:solidFill>
            </a:ln>
            <a:effectLst>
              <a:outerShdw blurRad="50800" dist="50800" dir="132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CB99DDF6-FDF5-482E-B39B-FD9E06144FD8}"/>
              </a:ext>
            </a:extLst>
          </p:cNvPr>
          <p:cNvSpPr txBox="1"/>
          <p:nvPr/>
        </p:nvSpPr>
        <p:spPr>
          <a:xfrm>
            <a:off x="5087888" y="2745975"/>
            <a:ext cx="2016223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FB937E2-361D-4712-8FAC-5D422F2BD894}"/>
              </a:ext>
            </a:extLst>
          </p:cNvPr>
          <p:cNvGrpSpPr/>
          <p:nvPr/>
        </p:nvGrpSpPr>
        <p:grpSpPr>
          <a:xfrm>
            <a:off x="2806701" y="4388666"/>
            <a:ext cx="2491201" cy="468000"/>
            <a:chOff x="10215033" y="448126"/>
            <a:chExt cx="1234820" cy="327881"/>
          </a:xfrm>
          <a:gradFill>
            <a:gsLst>
              <a:gs pos="0">
                <a:srgbClr val="007FD6">
                  <a:lumMod val="93000"/>
                  <a:lumOff val="7000"/>
                </a:srgbClr>
              </a:gs>
              <a:gs pos="100000">
                <a:srgbClr val="0070BF"/>
              </a:gs>
            </a:gsLst>
            <a:lin ang="2700000" scaled="1"/>
          </a:gradFill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5" name="矩形: 圆角 65">
              <a:extLst>
                <a:ext uri="{FF2B5EF4-FFF2-40B4-BE49-F238E27FC236}">
                  <a16:creationId xmlns:a16="http://schemas.microsoft.com/office/drawing/2014/main" id="{E0B3C4C7-A5E3-4AF4-A982-976FE9E3135C}"/>
                </a:ext>
              </a:extLst>
            </p:cNvPr>
            <p:cNvSpPr/>
            <p:nvPr/>
          </p:nvSpPr>
          <p:spPr>
            <a:xfrm>
              <a:off x="10215033" y="448126"/>
              <a:ext cx="1234819" cy="32788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6" name="Rounded Rectangle 5_1">
              <a:extLst>
                <a:ext uri="{FF2B5EF4-FFF2-40B4-BE49-F238E27FC236}">
                  <a16:creationId xmlns:a16="http://schemas.microsoft.com/office/drawing/2014/main" id="{BAFEFEF9-A7C1-4EE4-8891-3A3F4208D86A}"/>
                </a:ext>
              </a:extLst>
            </p:cNvPr>
            <p:cNvSpPr/>
            <p:nvPr/>
          </p:nvSpPr>
          <p:spPr>
            <a:xfrm>
              <a:off x="10215033" y="448126"/>
              <a:ext cx="1234820" cy="327881"/>
            </a:xfrm>
            <a:prstGeom prst="roundRect">
              <a:avLst>
                <a:gd name="adj" fmla="val 50000"/>
              </a:avLst>
            </a:prstGeom>
            <a:solidFill>
              <a:srgbClr val="0E4576"/>
            </a:solidFill>
            <a:ln w="19050">
              <a:solidFill>
                <a:schemeClr val="bg1"/>
              </a:solidFill>
            </a:ln>
            <a:effectLst>
              <a:outerShdw blurRad="50800" dist="50800" dir="13200000" algn="b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7229C0E-2FCE-4758-AD21-33EAEEC090FB}"/>
              </a:ext>
            </a:extLst>
          </p:cNvPr>
          <p:cNvSpPr txBox="1"/>
          <p:nvPr/>
        </p:nvSpPr>
        <p:spPr>
          <a:xfrm>
            <a:off x="3071665" y="4396975"/>
            <a:ext cx="187305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C6896B2-ECD9-4E61-9FC9-7FD5ECD2AFEC}"/>
              </a:ext>
            </a:extLst>
          </p:cNvPr>
          <p:cNvGrpSpPr/>
          <p:nvPr/>
        </p:nvGrpSpPr>
        <p:grpSpPr>
          <a:xfrm>
            <a:off x="6819901" y="4388666"/>
            <a:ext cx="2491201" cy="468000"/>
            <a:chOff x="10215033" y="448126"/>
            <a:chExt cx="1234820" cy="327881"/>
          </a:xfrm>
          <a:gradFill>
            <a:gsLst>
              <a:gs pos="0">
                <a:srgbClr val="007FD6">
                  <a:lumMod val="93000"/>
                  <a:lumOff val="7000"/>
                </a:srgbClr>
              </a:gs>
              <a:gs pos="100000">
                <a:srgbClr val="0070BF"/>
              </a:gs>
            </a:gsLst>
            <a:lin ang="2700000" scaled="1"/>
          </a:gradFill>
        </p:grpSpPr>
        <p:sp>
          <p:nvSpPr>
            <p:cNvPr id="29" name="矩形: 圆角 75">
              <a:extLst>
                <a:ext uri="{FF2B5EF4-FFF2-40B4-BE49-F238E27FC236}">
                  <a16:creationId xmlns:a16="http://schemas.microsoft.com/office/drawing/2014/main" id="{2EDB1BDF-09A3-4FD3-9F52-8440911CB95A}"/>
                </a:ext>
              </a:extLst>
            </p:cNvPr>
            <p:cNvSpPr/>
            <p:nvPr/>
          </p:nvSpPr>
          <p:spPr>
            <a:xfrm>
              <a:off x="10215033" y="448126"/>
              <a:ext cx="1234819" cy="32788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1270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0" name="Rounded Rectangle 5_1">
              <a:extLst>
                <a:ext uri="{FF2B5EF4-FFF2-40B4-BE49-F238E27FC236}">
                  <a16:creationId xmlns:a16="http://schemas.microsoft.com/office/drawing/2014/main" id="{9446A487-D741-48AF-85AF-28C022992250}"/>
                </a:ext>
              </a:extLst>
            </p:cNvPr>
            <p:cNvSpPr/>
            <p:nvPr/>
          </p:nvSpPr>
          <p:spPr>
            <a:xfrm>
              <a:off x="10215033" y="448126"/>
              <a:ext cx="1234820" cy="327881"/>
            </a:xfrm>
            <a:prstGeom prst="roundRect">
              <a:avLst>
                <a:gd name="adj" fmla="val 50000"/>
              </a:avLst>
            </a:prstGeom>
            <a:solidFill>
              <a:srgbClr val="0E4576"/>
            </a:solidFill>
            <a:ln w="19050">
              <a:solidFill>
                <a:schemeClr val="bg1"/>
              </a:solidFill>
            </a:ln>
            <a:effectLst>
              <a:outerShdw blurRad="1905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3C882929-1522-41A1-8570-5BD0183FDCB6}"/>
              </a:ext>
            </a:extLst>
          </p:cNvPr>
          <p:cNvSpPr txBox="1"/>
          <p:nvPr/>
        </p:nvSpPr>
        <p:spPr>
          <a:xfrm>
            <a:off x="7032104" y="4396975"/>
            <a:ext cx="2016223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7D8946A-E46C-4CB2-B4D1-A096718DD16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1419" y="1967558"/>
            <a:ext cx="2367253" cy="489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5672632-557E-4139-B943-8AAF9E92E1DE}"/>
              </a:ext>
            </a:extLst>
          </p:cNvPr>
          <p:cNvGrpSpPr/>
          <p:nvPr/>
        </p:nvGrpSpPr>
        <p:grpSpPr>
          <a:xfrm>
            <a:off x="7810500" y="3578730"/>
            <a:ext cx="508584" cy="486107"/>
            <a:chOff x="7810500" y="3563256"/>
            <a:chExt cx="508584" cy="486107"/>
          </a:xfrm>
          <a:solidFill>
            <a:srgbClr val="0E4576"/>
          </a:solidFill>
        </p:grpSpPr>
        <p:sp>
          <p:nvSpPr>
            <p:cNvPr id="34" name="任意多边形: 形状 3">
              <a:extLst>
                <a:ext uri="{FF2B5EF4-FFF2-40B4-BE49-F238E27FC236}">
                  <a16:creationId xmlns:a16="http://schemas.microsoft.com/office/drawing/2014/main" id="{9B9838E5-913A-4514-8B05-80D7817F8E22}"/>
                </a:ext>
              </a:extLst>
            </p:cNvPr>
            <p:cNvSpPr/>
            <p:nvPr/>
          </p:nvSpPr>
          <p:spPr>
            <a:xfrm>
              <a:off x="7810500" y="3563256"/>
              <a:ext cx="508584" cy="486107"/>
            </a:xfrm>
            <a:custGeom>
              <a:avLst/>
              <a:gdLst>
                <a:gd name="connsiteX0" fmla="*/ 445011 w 508584"/>
                <a:gd name="connsiteY0" fmla="*/ 31787 h 486107"/>
                <a:gd name="connsiteX1" fmla="*/ 476798 w 508584"/>
                <a:gd name="connsiteY1" fmla="*/ 63573 h 486107"/>
                <a:gd name="connsiteX2" fmla="*/ 476798 w 508584"/>
                <a:gd name="connsiteY2" fmla="*/ 317865 h 486107"/>
                <a:gd name="connsiteX3" fmla="*/ 445011 w 508584"/>
                <a:gd name="connsiteY3" fmla="*/ 349652 h 486107"/>
                <a:gd name="connsiteX4" fmla="*/ 140306 w 508584"/>
                <a:gd name="connsiteY4" fmla="*/ 349652 h 486107"/>
                <a:gd name="connsiteX5" fmla="*/ 95360 w 508584"/>
                <a:gd name="connsiteY5" fmla="*/ 368278 h 486107"/>
                <a:gd name="connsiteX6" fmla="*/ 31787 w 508584"/>
                <a:gd name="connsiteY6" fmla="*/ 431851 h 486107"/>
                <a:gd name="connsiteX7" fmla="*/ 31787 w 508584"/>
                <a:gd name="connsiteY7" fmla="*/ 63573 h 486107"/>
                <a:gd name="connsiteX8" fmla="*/ 63573 w 508584"/>
                <a:gd name="connsiteY8" fmla="*/ 31787 h 486107"/>
                <a:gd name="connsiteX9" fmla="*/ 445011 w 508584"/>
                <a:gd name="connsiteY9" fmla="*/ 31787 h 486107"/>
                <a:gd name="connsiteX10" fmla="*/ 63573 w 508584"/>
                <a:gd name="connsiteY10" fmla="*/ 0 h 486107"/>
                <a:gd name="connsiteX11" fmla="*/ 0 w 508584"/>
                <a:gd name="connsiteY11" fmla="*/ 63573 h 486107"/>
                <a:gd name="connsiteX12" fmla="*/ 0 w 508584"/>
                <a:gd name="connsiteY12" fmla="*/ 470218 h 486107"/>
                <a:gd name="connsiteX13" fmla="*/ 15897 w 508584"/>
                <a:gd name="connsiteY13" fmla="*/ 486108 h 486107"/>
                <a:gd name="connsiteX14" fmla="*/ 27146 w 508584"/>
                <a:gd name="connsiteY14" fmla="*/ 481438 h 486107"/>
                <a:gd name="connsiteX15" fmla="*/ 117833 w 508584"/>
                <a:gd name="connsiteY15" fmla="*/ 390751 h 486107"/>
                <a:gd name="connsiteX16" fmla="*/ 140306 w 508584"/>
                <a:gd name="connsiteY16" fmla="*/ 381438 h 486107"/>
                <a:gd name="connsiteX17" fmla="*/ 445011 w 508584"/>
                <a:gd name="connsiteY17" fmla="*/ 381438 h 486107"/>
                <a:gd name="connsiteX18" fmla="*/ 508584 w 508584"/>
                <a:gd name="connsiteY18" fmla="*/ 317865 h 486107"/>
                <a:gd name="connsiteX19" fmla="*/ 508584 w 508584"/>
                <a:gd name="connsiteY19" fmla="*/ 63573 h 486107"/>
                <a:gd name="connsiteX20" fmla="*/ 445011 w 508584"/>
                <a:gd name="connsiteY20" fmla="*/ 0 h 486107"/>
                <a:gd name="connsiteX21" fmla="*/ 63573 w 508584"/>
                <a:gd name="connsiteY21" fmla="*/ 0 h 4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8584" h="486107">
                  <a:moveTo>
                    <a:pt x="445011" y="31787"/>
                  </a:moveTo>
                  <a:cubicBezTo>
                    <a:pt x="462567" y="31787"/>
                    <a:pt x="476798" y="46018"/>
                    <a:pt x="476798" y="63573"/>
                  </a:cubicBezTo>
                  <a:lnTo>
                    <a:pt x="476798" y="317865"/>
                  </a:lnTo>
                  <a:cubicBezTo>
                    <a:pt x="476798" y="335421"/>
                    <a:pt x="462567" y="349652"/>
                    <a:pt x="445011" y="349652"/>
                  </a:cubicBezTo>
                  <a:lnTo>
                    <a:pt x="140306" y="349652"/>
                  </a:lnTo>
                  <a:cubicBezTo>
                    <a:pt x="123446" y="349655"/>
                    <a:pt x="107279" y="356355"/>
                    <a:pt x="95360" y="368278"/>
                  </a:cubicBezTo>
                  <a:lnTo>
                    <a:pt x="31787" y="431851"/>
                  </a:lnTo>
                  <a:lnTo>
                    <a:pt x="31787" y="63573"/>
                  </a:lnTo>
                  <a:cubicBezTo>
                    <a:pt x="31787" y="46018"/>
                    <a:pt x="46018" y="31787"/>
                    <a:pt x="63573" y="31787"/>
                  </a:cubicBezTo>
                  <a:lnTo>
                    <a:pt x="445011" y="31787"/>
                  </a:lnTo>
                  <a:close/>
                  <a:moveTo>
                    <a:pt x="63573" y="0"/>
                  </a:moveTo>
                  <a:cubicBezTo>
                    <a:pt x="28463" y="0"/>
                    <a:pt x="0" y="28463"/>
                    <a:pt x="0" y="63573"/>
                  </a:cubicBezTo>
                  <a:lnTo>
                    <a:pt x="0" y="470218"/>
                  </a:lnTo>
                  <a:cubicBezTo>
                    <a:pt x="2" y="478994"/>
                    <a:pt x="7119" y="486111"/>
                    <a:pt x="15897" y="486108"/>
                  </a:cubicBezTo>
                  <a:cubicBezTo>
                    <a:pt x="20118" y="486108"/>
                    <a:pt x="24165" y="484426"/>
                    <a:pt x="27146" y="481438"/>
                  </a:cubicBezTo>
                  <a:lnTo>
                    <a:pt x="117833" y="390751"/>
                  </a:lnTo>
                  <a:cubicBezTo>
                    <a:pt x="123792" y="384791"/>
                    <a:pt x="131876" y="381441"/>
                    <a:pt x="140306" y="381438"/>
                  </a:cubicBezTo>
                  <a:lnTo>
                    <a:pt x="445011" y="381438"/>
                  </a:lnTo>
                  <a:cubicBezTo>
                    <a:pt x="480122" y="381438"/>
                    <a:pt x="508584" y="352976"/>
                    <a:pt x="508584" y="317865"/>
                  </a:cubicBezTo>
                  <a:lnTo>
                    <a:pt x="508584" y="63573"/>
                  </a:lnTo>
                  <a:cubicBezTo>
                    <a:pt x="508584" y="28463"/>
                    <a:pt x="480122" y="0"/>
                    <a:pt x="445011" y="0"/>
                  </a:cubicBezTo>
                  <a:lnTo>
                    <a:pt x="63573" y="0"/>
                  </a:ln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5" name="任意多边形: 形状 4">
              <a:extLst>
                <a:ext uri="{FF2B5EF4-FFF2-40B4-BE49-F238E27FC236}">
                  <a16:creationId xmlns:a16="http://schemas.microsoft.com/office/drawing/2014/main" id="{8117AC7B-9764-49E2-B80D-EA7A0B16472A}"/>
                </a:ext>
              </a:extLst>
            </p:cNvPr>
            <p:cNvSpPr/>
            <p:nvPr/>
          </p:nvSpPr>
          <p:spPr>
            <a:xfrm>
              <a:off x="7905859" y="3722188"/>
              <a:ext cx="317865" cy="63573"/>
            </a:xfrm>
            <a:custGeom>
              <a:avLst/>
              <a:gdLst>
                <a:gd name="connsiteX0" fmla="*/ 63573 w 317865"/>
                <a:gd name="connsiteY0" fmla="*/ 31787 h 63573"/>
                <a:gd name="connsiteX1" fmla="*/ 31787 w 317865"/>
                <a:gd name="connsiteY1" fmla="*/ 63573 h 63573"/>
                <a:gd name="connsiteX2" fmla="*/ 0 w 317865"/>
                <a:gd name="connsiteY2" fmla="*/ 31787 h 63573"/>
                <a:gd name="connsiteX3" fmla="*/ 31787 w 317865"/>
                <a:gd name="connsiteY3" fmla="*/ 0 h 63573"/>
                <a:gd name="connsiteX4" fmla="*/ 63573 w 317865"/>
                <a:gd name="connsiteY4" fmla="*/ 31787 h 63573"/>
                <a:gd name="connsiteX5" fmla="*/ 190719 w 317865"/>
                <a:gd name="connsiteY5" fmla="*/ 31787 h 63573"/>
                <a:gd name="connsiteX6" fmla="*/ 158933 w 317865"/>
                <a:gd name="connsiteY6" fmla="*/ 63573 h 63573"/>
                <a:gd name="connsiteX7" fmla="*/ 127146 w 317865"/>
                <a:gd name="connsiteY7" fmla="*/ 31787 h 63573"/>
                <a:gd name="connsiteX8" fmla="*/ 158933 w 317865"/>
                <a:gd name="connsiteY8" fmla="*/ 0 h 63573"/>
                <a:gd name="connsiteX9" fmla="*/ 190719 w 317865"/>
                <a:gd name="connsiteY9" fmla="*/ 31787 h 63573"/>
                <a:gd name="connsiteX10" fmla="*/ 317865 w 317865"/>
                <a:gd name="connsiteY10" fmla="*/ 31787 h 63573"/>
                <a:gd name="connsiteX11" fmla="*/ 286079 w 317865"/>
                <a:gd name="connsiteY11" fmla="*/ 63573 h 63573"/>
                <a:gd name="connsiteX12" fmla="*/ 254292 w 317865"/>
                <a:gd name="connsiteY12" fmla="*/ 31787 h 63573"/>
                <a:gd name="connsiteX13" fmla="*/ 286079 w 317865"/>
                <a:gd name="connsiteY13" fmla="*/ 0 h 63573"/>
                <a:gd name="connsiteX14" fmla="*/ 317865 w 317865"/>
                <a:gd name="connsiteY14" fmla="*/ 31787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865" h="63573">
                  <a:moveTo>
                    <a:pt x="63573" y="31787"/>
                  </a:moveTo>
                  <a:cubicBezTo>
                    <a:pt x="63573" y="49342"/>
                    <a:pt x="49342" y="63573"/>
                    <a:pt x="31787" y="63573"/>
                  </a:cubicBezTo>
                  <a:cubicBezTo>
                    <a:pt x="14231" y="63573"/>
                    <a:pt x="0" y="49342"/>
                    <a:pt x="0" y="31787"/>
                  </a:cubicBezTo>
                  <a:cubicBezTo>
                    <a:pt x="0" y="14231"/>
                    <a:pt x="14231" y="0"/>
                    <a:pt x="31787" y="0"/>
                  </a:cubicBezTo>
                  <a:cubicBezTo>
                    <a:pt x="49342" y="0"/>
                    <a:pt x="63573" y="14231"/>
                    <a:pt x="63573" y="31787"/>
                  </a:cubicBezTo>
                  <a:close/>
                  <a:moveTo>
                    <a:pt x="190719" y="31787"/>
                  </a:moveTo>
                  <a:cubicBezTo>
                    <a:pt x="190719" y="49342"/>
                    <a:pt x="176488" y="63573"/>
                    <a:pt x="158933" y="63573"/>
                  </a:cubicBezTo>
                  <a:cubicBezTo>
                    <a:pt x="141377" y="63573"/>
                    <a:pt x="127146" y="49342"/>
                    <a:pt x="127146" y="31787"/>
                  </a:cubicBezTo>
                  <a:cubicBezTo>
                    <a:pt x="127146" y="14231"/>
                    <a:pt x="141377" y="0"/>
                    <a:pt x="158933" y="0"/>
                  </a:cubicBezTo>
                  <a:cubicBezTo>
                    <a:pt x="176488" y="0"/>
                    <a:pt x="190719" y="14231"/>
                    <a:pt x="190719" y="31787"/>
                  </a:cubicBezTo>
                  <a:close/>
                  <a:moveTo>
                    <a:pt x="317865" y="31787"/>
                  </a:moveTo>
                  <a:cubicBezTo>
                    <a:pt x="317865" y="49342"/>
                    <a:pt x="303634" y="63573"/>
                    <a:pt x="286079" y="63573"/>
                  </a:cubicBezTo>
                  <a:cubicBezTo>
                    <a:pt x="268523" y="63573"/>
                    <a:pt x="254292" y="49342"/>
                    <a:pt x="254292" y="31787"/>
                  </a:cubicBezTo>
                  <a:cubicBezTo>
                    <a:pt x="254292" y="14231"/>
                    <a:pt x="268523" y="0"/>
                    <a:pt x="286079" y="0"/>
                  </a:cubicBezTo>
                  <a:cubicBezTo>
                    <a:pt x="303634" y="0"/>
                    <a:pt x="317865" y="14231"/>
                    <a:pt x="317865" y="31787"/>
                  </a:cubicBez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58451AD-DB8F-440F-BF67-8490967578A1}"/>
              </a:ext>
            </a:extLst>
          </p:cNvPr>
          <p:cNvGrpSpPr/>
          <p:nvPr/>
        </p:nvGrpSpPr>
        <p:grpSpPr>
          <a:xfrm>
            <a:off x="9817100" y="3578730"/>
            <a:ext cx="508584" cy="487384"/>
            <a:chOff x="9817100" y="3563256"/>
            <a:chExt cx="508584" cy="487384"/>
          </a:xfrm>
          <a:solidFill>
            <a:srgbClr val="66A2C6"/>
          </a:solidFill>
        </p:grpSpPr>
        <p:sp>
          <p:nvSpPr>
            <p:cNvPr id="37" name="任意多边形: 形状 6">
              <a:extLst>
                <a:ext uri="{FF2B5EF4-FFF2-40B4-BE49-F238E27FC236}">
                  <a16:creationId xmlns:a16="http://schemas.microsoft.com/office/drawing/2014/main" id="{6C3CC872-A8B6-4D88-A89E-1504CB71E876}"/>
                </a:ext>
              </a:extLst>
            </p:cNvPr>
            <p:cNvSpPr/>
            <p:nvPr/>
          </p:nvSpPr>
          <p:spPr>
            <a:xfrm>
              <a:off x="9817100" y="3563256"/>
              <a:ext cx="508584" cy="487384"/>
            </a:xfrm>
            <a:custGeom>
              <a:avLst/>
              <a:gdLst>
                <a:gd name="connsiteX0" fmla="*/ 445011 w 508584"/>
                <a:gd name="connsiteY0" fmla="*/ 31787 h 487384"/>
                <a:gd name="connsiteX1" fmla="*/ 476798 w 508584"/>
                <a:gd name="connsiteY1" fmla="*/ 63573 h 487384"/>
                <a:gd name="connsiteX2" fmla="*/ 476798 w 508584"/>
                <a:gd name="connsiteY2" fmla="*/ 317865 h 487384"/>
                <a:gd name="connsiteX3" fmla="*/ 445011 w 508584"/>
                <a:gd name="connsiteY3" fmla="*/ 349652 h 487384"/>
                <a:gd name="connsiteX4" fmla="*/ 365545 w 508584"/>
                <a:gd name="connsiteY4" fmla="*/ 349652 h 487384"/>
                <a:gd name="connsiteX5" fmla="*/ 314686 w 508584"/>
                <a:gd name="connsiteY5" fmla="*/ 375081 h 487384"/>
                <a:gd name="connsiteX6" fmla="*/ 254292 w 508584"/>
                <a:gd name="connsiteY6" fmla="*/ 455596 h 487384"/>
                <a:gd name="connsiteX7" fmla="*/ 193898 w 508584"/>
                <a:gd name="connsiteY7" fmla="*/ 375081 h 487384"/>
                <a:gd name="connsiteX8" fmla="*/ 143039 w 508584"/>
                <a:gd name="connsiteY8" fmla="*/ 349652 h 487384"/>
                <a:gd name="connsiteX9" fmla="*/ 63573 w 508584"/>
                <a:gd name="connsiteY9" fmla="*/ 349652 h 487384"/>
                <a:gd name="connsiteX10" fmla="*/ 31787 w 508584"/>
                <a:gd name="connsiteY10" fmla="*/ 317865 h 487384"/>
                <a:gd name="connsiteX11" fmla="*/ 31787 w 508584"/>
                <a:gd name="connsiteY11" fmla="*/ 63573 h 487384"/>
                <a:gd name="connsiteX12" fmla="*/ 63573 w 508584"/>
                <a:gd name="connsiteY12" fmla="*/ 31787 h 487384"/>
                <a:gd name="connsiteX13" fmla="*/ 445011 w 508584"/>
                <a:gd name="connsiteY13" fmla="*/ 31787 h 487384"/>
                <a:gd name="connsiteX14" fmla="*/ 63573 w 508584"/>
                <a:gd name="connsiteY14" fmla="*/ 0 h 487384"/>
                <a:gd name="connsiteX15" fmla="*/ 0 w 508584"/>
                <a:gd name="connsiteY15" fmla="*/ 63573 h 487384"/>
                <a:gd name="connsiteX16" fmla="*/ 0 w 508584"/>
                <a:gd name="connsiteY16" fmla="*/ 317865 h 487384"/>
                <a:gd name="connsiteX17" fmla="*/ 63573 w 508584"/>
                <a:gd name="connsiteY17" fmla="*/ 381438 h 487384"/>
                <a:gd name="connsiteX18" fmla="*/ 143039 w 508584"/>
                <a:gd name="connsiteY18" fmla="*/ 381438 h 487384"/>
                <a:gd name="connsiteX19" fmla="*/ 168468 w 508584"/>
                <a:gd name="connsiteY19" fmla="*/ 394153 h 487384"/>
                <a:gd name="connsiteX20" fmla="*/ 228863 w 508584"/>
                <a:gd name="connsiteY20" fmla="*/ 474668 h 487384"/>
                <a:gd name="connsiteX21" fmla="*/ 273364 w 508584"/>
                <a:gd name="connsiteY21" fmla="*/ 481025 h 487384"/>
                <a:gd name="connsiteX22" fmla="*/ 279721 w 508584"/>
                <a:gd name="connsiteY22" fmla="*/ 474668 h 487384"/>
                <a:gd name="connsiteX23" fmla="*/ 340116 w 508584"/>
                <a:gd name="connsiteY23" fmla="*/ 394153 h 487384"/>
                <a:gd name="connsiteX24" fmla="*/ 365545 w 508584"/>
                <a:gd name="connsiteY24" fmla="*/ 381438 h 487384"/>
                <a:gd name="connsiteX25" fmla="*/ 445011 w 508584"/>
                <a:gd name="connsiteY25" fmla="*/ 381438 h 487384"/>
                <a:gd name="connsiteX26" fmla="*/ 508584 w 508584"/>
                <a:gd name="connsiteY26" fmla="*/ 317865 h 487384"/>
                <a:gd name="connsiteX27" fmla="*/ 508584 w 508584"/>
                <a:gd name="connsiteY27" fmla="*/ 63573 h 487384"/>
                <a:gd name="connsiteX28" fmla="*/ 445011 w 508584"/>
                <a:gd name="connsiteY28" fmla="*/ 0 h 487384"/>
                <a:gd name="connsiteX29" fmla="*/ 63573 w 508584"/>
                <a:gd name="connsiteY29" fmla="*/ 0 h 4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584" h="487384">
                  <a:moveTo>
                    <a:pt x="445011" y="31787"/>
                  </a:moveTo>
                  <a:cubicBezTo>
                    <a:pt x="462567" y="31787"/>
                    <a:pt x="476798" y="46018"/>
                    <a:pt x="476798" y="63573"/>
                  </a:cubicBezTo>
                  <a:lnTo>
                    <a:pt x="476798" y="317865"/>
                  </a:lnTo>
                  <a:cubicBezTo>
                    <a:pt x="476798" y="335421"/>
                    <a:pt x="462567" y="349652"/>
                    <a:pt x="445011" y="349652"/>
                  </a:cubicBezTo>
                  <a:lnTo>
                    <a:pt x="365545" y="349652"/>
                  </a:lnTo>
                  <a:cubicBezTo>
                    <a:pt x="345535" y="349652"/>
                    <a:pt x="326692" y="359073"/>
                    <a:pt x="314686" y="375081"/>
                  </a:cubicBezTo>
                  <a:lnTo>
                    <a:pt x="254292" y="455596"/>
                  </a:lnTo>
                  <a:lnTo>
                    <a:pt x="193898" y="375081"/>
                  </a:lnTo>
                  <a:cubicBezTo>
                    <a:pt x="181892" y="359073"/>
                    <a:pt x="163049" y="349652"/>
                    <a:pt x="143039" y="349652"/>
                  </a:cubicBezTo>
                  <a:lnTo>
                    <a:pt x="63573" y="349652"/>
                  </a:lnTo>
                  <a:cubicBezTo>
                    <a:pt x="46018" y="349652"/>
                    <a:pt x="31787" y="335421"/>
                    <a:pt x="31787" y="317865"/>
                  </a:cubicBezTo>
                  <a:lnTo>
                    <a:pt x="31787" y="63573"/>
                  </a:lnTo>
                  <a:cubicBezTo>
                    <a:pt x="31787" y="46018"/>
                    <a:pt x="46018" y="31787"/>
                    <a:pt x="63573" y="31787"/>
                  </a:cubicBezTo>
                  <a:lnTo>
                    <a:pt x="445011" y="31787"/>
                  </a:lnTo>
                  <a:close/>
                  <a:moveTo>
                    <a:pt x="63573" y="0"/>
                  </a:moveTo>
                  <a:cubicBezTo>
                    <a:pt x="28463" y="0"/>
                    <a:pt x="0" y="28463"/>
                    <a:pt x="0" y="63573"/>
                  </a:cubicBezTo>
                  <a:lnTo>
                    <a:pt x="0" y="317865"/>
                  </a:lnTo>
                  <a:cubicBezTo>
                    <a:pt x="0" y="352976"/>
                    <a:pt x="28463" y="381438"/>
                    <a:pt x="63573" y="381438"/>
                  </a:cubicBezTo>
                  <a:lnTo>
                    <a:pt x="143039" y="381438"/>
                  </a:lnTo>
                  <a:cubicBezTo>
                    <a:pt x="153044" y="381438"/>
                    <a:pt x="162466" y="386149"/>
                    <a:pt x="168468" y="394153"/>
                  </a:cubicBezTo>
                  <a:lnTo>
                    <a:pt x="228863" y="474668"/>
                  </a:lnTo>
                  <a:cubicBezTo>
                    <a:pt x="239396" y="488711"/>
                    <a:pt x="259320" y="491559"/>
                    <a:pt x="273364" y="481025"/>
                  </a:cubicBezTo>
                  <a:cubicBezTo>
                    <a:pt x="275774" y="479216"/>
                    <a:pt x="277914" y="477077"/>
                    <a:pt x="279721" y="474668"/>
                  </a:cubicBezTo>
                  <a:lnTo>
                    <a:pt x="340116" y="394153"/>
                  </a:lnTo>
                  <a:cubicBezTo>
                    <a:pt x="346120" y="386149"/>
                    <a:pt x="355538" y="381438"/>
                    <a:pt x="365545" y="381438"/>
                  </a:cubicBezTo>
                  <a:lnTo>
                    <a:pt x="445011" y="381438"/>
                  </a:lnTo>
                  <a:cubicBezTo>
                    <a:pt x="480122" y="381438"/>
                    <a:pt x="508584" y="352976"/>
                    <a:pt x="508584" y="317865"/>
                  </a:cubicBezTo>
                  <a:lnTo>
                    <a:pt x="508584" y="63573"/>
                  </a:lnTo>
                  <a:cubicBezTo>
                    <a:pt x="508584" y="28463"/>
                    <a:pt x="480122" y="0"/>
                    <a:pt x="445011" y="0"/>
                  </a:cubicBezTo>
                  <a:lnTo>
                    <a:pt x="63573" y="0"/>
                  </a:ln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8" name="任意多边形: 形状 7">
              <a:extLst>
                <a:ext uri="{FF2B5EF4-FFF2-40B4-BE49-F238E27FC236}">
                  <a16:creationId xmlns:a16="http://schemas.microsoft.com/office/drawing/2014/main" id="{151F3E32-96DF-4C64-AD22-91FF76CEA09E}"/>
                </a:ext>
              </a:extLst>
            </p:cNvPr>
            <p:cNvSpPr/>
            <p:nvPr/>
          </p:nvSpPr>
          <p:spPr>
            <a:xfrm>
              <a:off x="9912459" y="3658615"/>
              <a:ext cx="317865" cy="190719"/>
            </a:xfrm>
            <a:custGeom>
              <a:avLst/>
              <a:gdLst>
                <a:gd name="connsiteX0" fmla="*/ 0 w 317865"/>
                <a:gd name="connsiteY0" fmla="*/ 15893 h 190719"/>
                <a:gd name="connsiteX1" fmla="*/ 15893 w 317865"/>
                <a:gd name="connsiteY1" fmla="*/ 0 h 190719"/>
                <a:gd name="connsiteX2" fmla="*/ 301972 w 317865"/>
                <a:gd name="connsiteY2" fmla="*/ 0 h 190719"/>
                <a:gd name="connsiteX3" fmla="*/ 317865 w 317865"/>
                <a:gd name="connsiteY3" fmla="*/ 15893 h 190719"/>
                <a:gd name="connsiteX4" fmla="*/ 301972 w 317865"/>
                <a:gd name="connsiteY4" fmla="*/ 31787 h 190719"/>
                <a:gd name="connsiteX5" fmla="*/ 15893 w 317865"/>
                <a:gd name="connsiteY5" fmla="*/ 31787 h 190719"/>
                <a:gd name="connsiteX6" fmla="*/ 0 w 317865"/>
                <a:gd name="connsiteY6" fmla="*/ 15893 h 190719"/>
                <a:gd name="connsiteX7" fmla="*/ 0 w 317865"/>
                <a:gd name="connsiteY7" fmla="*/ 95360 h 190719"/>
                <a:gd name="connsiteX8" fmla="*/ 15893 w 317865"/>
                <a:gd name="connsiteY8" fmla="*/ 79466 h 190719"/>
                <a:gd name="connsiteX9" fmla="*/ 301972 w 317865"/>
                <a:gd name="connsiteY9" fmla="*/ 79466 h 190719"/>
                <a:gd name="connsiteX10" fmla="*/ 317865 w 317865"/>
                <a:gd name="connsiteY10" fmla="*/ 95360 h 190719"/>
                <a:gd name="connsiteX11" fmla="*/ 301972 w 317865"/>
                <a:gd name="connsiteY11" fmla="*/ 111253 h 190719"/>
                <a:gd name="connsiteX12" fmla="*/ 15893 w 317865"/>
                <a:gd name="connsiteY12" fmla="*/ 111253 h 190719"/>
                <a:gd name="connsiteX13" fmla="*/ 0 w 317865"/>
                <a:gd name="connsiteY13" fmla="*/ 95360 h 190719"/>
                <a:gd name="connsiteX14" fmla="*/ 0 w 317865"/>
                <a:gd name="connsiteY14" fmla="*/ 174826 h 190719"/>
                <a:gd name="connsiteX15" fmla="*/ 15893 w 317865"/>
                <a:gd name="connsiteY15" fmla="*/ 158933 h 190719"/>
                <a:gd name="connsiteX16" fmla="*/ 174826 w 317865"/>
                <a:gd name="connsiteY16" fmla="*/ 158933 h 190719"/>
                <a:gd name="connsiteX17" fmla="*/ 190719 w 317865"/>
                <a:gd name="connsiteY17" fmla="*/ 174826 h 190719"/>
                <a:gd name="connsiteX18" fmla="*/ 174826 w 317865"/>
                <a:gd name="connsiteY18" fmla="*/ 190719 h 190719"/>
                <a:gd name="connsiteX19" fmla="*/ 15893 w 317865"/>
                <a:gd name="connsiteY19" fmla="*/ 190719 h 190719"/>
                <a:gd name="connsiteX20" fmla="*/ 0 w 317865"/>
                <a:gd name="connsiteY20" fmla="*/ 174826 h 19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7865" h="190719">
                  <a:moveTo>
                    <a:pt x="0" y="15893"/>
                  </a:moveTo>
                  <a:cubicBezTo>
                    <a:pt x="0" y="7116"/>
                    <a:pt x="7116" y="0"/>
                    <a:pt x="15893" y="0"/>
                  </a:cubicBezTo>
                  <a:lnTo>
                    <a:pt x="301972" y="0"/>
                  </a:lnTo>
                  <a:cubicBezTo>
                    <a:pt x="310748" y="0"/>
                    <a:pt x="317865" y="7116"/>
                    <a:pt x="317865" y="15893"/>
                  </a:cubicBezTo>
                  <a:cubicBezTo>
                    <a:pt x="317865" y="24671"/>
                    <a:pt x="310748" y="31787"/>
                    <a:pt x="301972" y="31787"/>
                  </a:cubicBezTo>
                  <a:lnTo>
                    <a:pt x="15893" y="31787"/>
                  </a:lnTo>
                  <a:cubicBezTo>
                    <a:pt x="7116" y="31787"/>
                    <a:pt x="0" y="24671"/>
                    <a:pt x="0" y="15893"/>
                  </a:cubicBezTo>
                  <a:close/>
                  <a:moveTo>
                    <a:pt x="0" y="95360"/>
                  </a:moveTo>
                  <a:cubicBezTo>
                    <a:pt x="0" y="86582"/>
                    <a:pt x="7116" y="79466"/>
                    <a:pt x="15893" y="79466"/>
                  </a:cubicBezTo>
                  <a:lnTo>
                    <a:pt x="301972" y="79466"/>
                  </a:lnTo>
                  <a:cubicBezTo>
                    <a:pt x="310748" y="79466"/>
                    <a:pt x="317865" y="86582"/>
                    <a:pt x="317865" y="95360"/>
                  </a:cubicBezTo>
                  <a:cubicBezTo>
                    <a:pt x="317865" y="104137"/>
                    <a:pt x="310748" y="111253"/>
                    <a:pt x="301972" y="111253"/>
                  </a:cubicBezTo>
                  <a:lnTo>
                    <a:pt x="15893" y="111253"/>
                  </a:lnTo>
                  <a:cubicBezTo>
                    <a:pt x="7116" y="111253"/>
                    <a:pt x="0" y="104137"/>
                    <a:pt x="0" y="95360"/>
                  </a:cubicBezTo>
                  <a:close/>
                  <a:moveTo>
                    <a:pt x="0" y="174826"/>
                  </a:moveTo>
                  <a:cubicBezTo>
                    <a:pt x="0" y="166048"/>
                    <a:pt x="7116" y="158933"/>
                    <a:pt x="15893" y="158933"/>
                  </a:cubicBezTo>
                  <a:lnTo>
                    <a:pt x="174826" y="158933"/>
                  </a:lnTo>
                  <a:cubicBezTo>
                    <a:pt x="183603" y="158933"/>
                    <a:pt x="190719" y="166048"/>
                    <a:pt x="190719" y="174826"/>
                  </a:cubicBezTo>
                  <a:cubicBezTo>
                    <a:pt x="190719" y="183603"/>
                    <a:pt x="183603" y="190719"/>
                    <a:pt x="174826" y="190719"/>
                  </a:cubicBezTo>
                  <a:lnTo>
                    <a:pt x="15893" y="190719"/>
                  </a:lnTo>
                  <a:cubicBezTo>
                    <a:pt x="7116" y="190719"/>
                    <a:pt x="0" y="183603"/>
                    <a:pt x="0" y="174826"/>
                  </a:cubicBez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9" name="图形 87">
            <a:extLst>
              <a:ext uri="{FF2B5EF4-FFF2-40B4-BE49-F238E27FC236}">
                <a16:creationId xmlns:a16="http://schemas.microsoft.com/office/drawing/2014/main" id="{4F1DF08F-5FCD-4DD9-8C63-32B3929D8F3D}"/>
              </a:ext>
            </a:extLst>
          </p:cNvPr>
          <p:cNvSpPr/>
          <p:nvPr/>
        </p:nvSpPr>
        <p:spPr>
          <a:xfrm>
            <a:off x="5803900" y="3578730"/>
            <a:ext cx="508584" cy="487384"/>
          </a:xfrm>
          <a:custGeom>
            <a:avLst/>
            <a:gdLst>
              <a:gd name="connsiteX0" fmla="*/ 445011 w 508584"/>
              <a:gd name="connsiteY0" fmla="*/ 31787 h 487384"/>
              <a:gd name="connsiteX1" fmla="*/ 476798 w 508584"/>
              <a:gd name="connsiteY1" fmla="*/ 63573 h 487384"/>
              <a:gd name="connsiteX2" fmla="*/ 476798 w 508584"/>
              <a:gd name="connsiteY2" fmla="*/ 317865 h 487384"/>
              <a:gd name="connsiteX3" fmla="*/ 445011 w 508584"/>
              <a:gd name="connsiteY3" fmla="*/ 349652 h 487384"/>
              <a:gd name="connsiteX4" fmla="*/ 365545 w 508584"/>
              <a:gd name="connsiteY4" fmla="*/ 349652 h 487384"/>
              <a:gd name="connsiteX5" fmla="*/ 314686 w 508584"/>
              <a:gd name="connsiteY5" fmla="*/ 375081 h 487384"/>
              <a:gd name="connsiteX6" fmla="*/ 254292 w 508584"/>
              <a:gd name="connsiteY6" fmla="*/ 455596 h 487384"/>
              <a:gd name="connsiteX7" fmla="*/ 193898 w 508584"/>
              <a:gd name="connsiteY7" fmla="*/ 375081 h 487384"/>
              <a:gd name="connsiteX8" fmla="*/ 143039 w 508584"/>
              <a:gd name="connsiteY8" fmla="*/ 349652 h 487384"/>
              <a:gd name="connsiteX9" fmla="*/ 63573 w 508584"/>
              <a:gd name="connsiteY9" fmla="*/ 349652 h 487384"/>
              <a:gd name="connsiteX10" fmla="*/ 31787 w 508584"/>
              <a:gd name="connsiteY10" fmla="*/ 317865 h 487384"/>
              <a:gd name="connsiteX11" fmla="*/ 31787 w 508584"/>
              <a:gd name="connsiteY11" fmla="*/ 63573 h 487384"/>
              <a:gd name="connsiteX12" fmla="*/ 63573 w 508584"/>
              <a:gd name="connsiteY12" fmla="*/ 31787 h 487384"/>
              <a:gd name="connsiteX13" fmla="*/ 445011 w 508584"/>
              <a:gd name="connsiteY13" fmla="*/ 31787 h 487384"/>
              <a:gd name="connsiteX14" fmla="*/ 63573 w 508584"/>
              <a:gd name="connsiteY14" fmla="*/ 0 h 487384"/>
              <a:gd name="connsiteX15" fmla="*/ 0 w 508584"/>
              <a:gd name="connsiteY15" fmla="*/ 63573 h 487384"/>
              <a:gd name="connsiteX16" fmla="*/ 0 w 508584"/>
              <a:gd name="connsiteY16" fmla="*/ 317865 h 487384"/>
              <a:gd name="connsiteX17" fmla="*/ 63573 w 508584"/>
              <a:gd name="connsiteY17" fmla="*/ 381438 h 487384"/>
              <a:gd name="connsiteX18" fmla="*/ 143039 w 508584"/>
              <a:gd name="connsiteY18" fmla="*/ 381438 h 487384"/>
              <a:gd name="connsiteX19" fmla="*/ 168468 w 508584"/>
              <a:gd name="connsiteY19" fmla="*/ 394153 h 487384"/>
              <a:gd name="connsiteX20" fmla="*/ 228863 w 508584"/>
              <a:gd name="connsiteY20" fmla="*/ 474668 h 487384"/>
              <a:gd name="connsiteX21" fmla="*/ 273364 w 508584"/>
              <a:gd name="connsiteY21" fmla="*/ 481025 h 487384"/>
              <a:gd name="connsiteX22" fmla="*/ 279721 w 508584"/>
              <a:gd name="connsiteY22" fmla="*/ 474668 h 487384"/>
              <a:gd name="connsiteX23" fmla="*/ 340116 w 508584"/>
              <a:gd name="connsiteY23" fmla="*/ 394153 h 487384"/>
              <a:gd name="connsiteX24" fmla="*/ 365545 w 508584"/>
              <a:gd name="connsiteY24" fmla="*/ 381438 h 487384"/>
              <a:gd name="connsiteX25" fmla="*/ 445011 w 508584"/>
              <a:gd name="connsiteY25" fmla="*/ 381438 h 487384"/>
              <a:gd name="connsiteX26" fmla="*/ 508584 w 508584"/>
              <a:gd name="connsiteY26" fmla="*/ 317865 h 487384"/>
              <a:gd name="connsiteX27" fmla="*/ 508584 w 508584"/>
              <a:gd name="connsiteY27" fmla="*/ 63573 h 487384"/>
              <a:gd name="connsiteX28" fmla="*/ 445011 w 508584"/>
              <a:gd name="connsiteY28" fmla="*/ 0 h 487384"/>
              <a:gd name="connsiteX29" fmla="*/ 63573 w 508584"/>
              <a:gd name="connsiteY29" fmla="*/ 0 h 48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08584" h="487384">
                <a:moveTo>
                  <a:pt x="445011" y="31787"/>
                </a:moveTo>
                <a:cubicBezTo>
                  <a:pt x="462567" y="31787"/>
                  <a:pt x="476798" y="46018"/>
                  <a:pt x="476798" y="63573"/>
                </a:cubicBezTo>
                <a:lnTo>
                  <a:pt x="476798" y="317865"/>
                </a:lnTo>
                <a:cubicBezTo>
                  <a:pt x="476798" y="335421"/>
                  <a:pt x="462567" y="349652"/>
                  <a:pt x="445011" y="349652"/>
                </a:cubicBezTo>
                <a:lnTo>
                  <a:pt x="365545" y="349652"/>
                </a:lnTo>
                <a:cubicBezTo>
                  <a:pt x="345535" y="349652"/>
                  <a:pt x="326692" y="359073"/>
                  <a:pt x="314686" y="375081"/>
                </a:cubicBezTo>
                <a:lnTo>
                  <a:pt x="254292" y="455596"/>
                </a:lnTo>
                <a:lnTo>
                  <a:pt x="193898" y="375081"/>
                </a:lnTo>
                <a:cubicBezTo>
                  <a:pt x="181892" y="359073"/>
                  <a:pt x="163049" y="349652"/>
                  <a:pt x="143039" y="349652"/>
                </a:cubicBezTo>
                <a:lnTo>
                  <a:pt x="63573" y="349652"/>
                </a:lnTo>
                <a:cubicBezTo>
                  <a:pt x="46018" y="349652"/>
                  <a:pt x="31787" y="335421"/>
                  <a:pt x="31787" y="317865"/>
                </a:cubicBezTo>
                <a:lnTo>
                  <a:pt x="31787" y="63573"/>
                </a:lnTo>
                <a:cubicBezTo>
                  <a:pt x="31787" y="46018"/>
                  <a:pt x="46018" y="31787"/>
                  <a:pt x="63573" y="31787"/>
                </a:cubicBezTo>
                <a:lnTo>
                  <a:pt x="445011" y="31787"/>
                </a:lnTo>
                <a:close/>
                <a:moveTo>
                  <a:pt x="63573" y="0"/>
                </a:moveTo>
                <a:cubicBezTo>
                  <a:pt x="28463" y="0"/>
                  <a:pt x="0" y="28463"/>
                  <a:pt x="0" y="63573"/>
                </a:cubicBezTo>
                <a:lnTo>
                  <a:pt x="0" y="317865"/>
                </a:lnTo>
                <a:cubicBezTo>
                  <a:pt x="0" y="352976"/>
                  <a:pt x="28463" y="381438"/>
                  <a:pt x="63573" y="381438"/>
                </a:cubicBezTo>
                <a:lnTo>
                  <a:pt x="143039" y="381438"/>
                </a:lnTo>
                <a:cubicBezTo>
                  <a:pt x="153044" y="381438"/>
                  <a:pt x="162466" y="386149"/>
                  <a:pt x="168468" y="394153"/>
                </a:cubicBezTo>
                <a:lnTo>
                  <a:pt x="228863" y="474668"/>
                </a:lnTo>
                <a:cubicBezTo>
                  <a:pt x="239396" y="488711"/>
                  <a:pt x="259320" y="491559"/>
                  <a:pt x="273364" y="481025"/>
                </a:cubicBezTo>
                <a:cubicBezTo>
                  <a:pt x="275774" y="479216"/>
                  <a:pt x="277914" y="477077"/>
                  <a:pt x="279721" y="474668"/>
                </a:cubicBezTo>
                <a:lnTo>
                  <a:pt x="340116" y="394153"/>
                </a:lnTo>
                <a:cubicBezTo>
                  <a:pt x="346120" y="386149"/>
                  <a:pt x="355538" y="381438"/>
                  <a:pt x="365545" y="381438"/>
                </a:cubicBezTo>
                <a:lnTo>
                  <a:pt x="445011" y="381438"/>
                </a:lnTo>
                <a:cubicBezTo>
                  <a:pt x="480122" y="381438"/>
                  <a:pt x="508584" y="352976"/>
                  <a:pt x="508584" y="317865"/>
                </a:cubicBezTo>
                <a:lnTo>
                  <a:pt x="508584" y="63573"/>
                </a:lnTo>
                <a:cubicBezTo>
                  <a:pt x="508584" y="28463"/>
                  <a:pt x="480122" y="0"/>
                  <a:pt x="445011" y="0"/>
                </a:cubicBezTo>
                <a:lnTo>
                  <a:pt x="63573" y="0"/>
                </a:lnTo>
                <a:close/>
              </a:path>
            </a:pathLst>
          </a:custGeom>
          <a:solidFill>
            <a:srgbClr val="102A52"/>
          </a:solidFill>
          <a:ln w="315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C5B2D9F-DEF8-4FCF-BD90-DF7382D5F907}"/>
              </a:ext>
            </a:extLst>
          </p:cNvPr>
          <p:cNvGrpSpPr/>
          <p:nvPr/>
        </p:nvGrpSpPr>
        <p:grpSpPr>
          <a:xfrm>
            <a:off x="1778000" y="3578730"/>
            <a:ext cx="508584" cy="487384"/>
            <a:chOff x="1778000" y="3563256"/>
            <a:chExt cx="508584" cy="487384"/>
          </a:xfrm>
          <a:solidFill>
            <a:srgbClr val="66A2C6"/>
          </a:solidFill>
        </p:grpSpPr>
        <p:sp>
          <p:nvSpPr>
            <p:cNvPr id="41" name="任意多边形: 形状 10">
              <a:extLst>
                <a:ext uri="{FF2B5EF4-FFF2-40B4-BE49-F238E27FC236}">
                  <a16:creationId xmlns:a16="http://schemas.microsoft.com/office/drawing/2014/main" id="{F1D52977-699B-4D1A-8D78-9069AB00E7BA}"/>
                </a:ext>
              </a:extLst>
            </p:cNvPr>
            <p:cNvSpPr/>
            <p:nvPr/>
          </p:nvSpPr>
          <p:spPr>
            <a:xfrm>
              <a:off x="1778000" y="3563256"/>
              <a:ext cx="508584" cy="487384"/>
            </a:xfrm>
            <a:custGeom>
              <a:avLst/>
              <a:gdLst>
                <a:gd name="connsiteX0" fmla="*/ 445011 w 508584"/>
                <a:gd name="connsiteY0" fmla="*/ 31787 h 487384"/>
                <a:gd name="connsiteX1" fmla="*/ 476798 w 508584"/>
                <a:gd name="connsiteY1" fmla="*/ 63573 h 487384"/>
                <a:gd name="connsiteX2" fmla="*/ 476798 w 508584"/>
                <a:gd name="connsiteY2" fmla="*/ 317865 h 487384"/>
                <a:gd name="connsiteX3" fmla="*/ 445011 w 508584"/>
                <a:gd name="connsiteY3" fmla="*/ 349652 h 487384"/>
                <a:gd name="connsiteX4" fmla="*/ 365545 w 508584"/>
                <a:gd name="connsiteY4" fmla="*/ 349652 h 487384"/>
                <a:gd name="connsiteX5" fmla="*/ 314686 w 508584"/>
                <a:gd name="connsiteY5" fmla="*/ 375081 h 487384"/>
                <a:gd name="connsiteX6" fmla="*/ 254292 w 508584"/>
                <a:gd name="connsiteY6" fmla="*/ 455596 h 487384"/>
                <a:gd name="connsiteX7" fmla="*/ 193898 w 508584"/>
                <a:gd name="connsiteY7" fmla="*/ 375081 h 487384"/>
                <a:gd name="connsiteX8" fmla="*/ 143039 w 508584"/>
                <a:gd name="connsiteY8" fmla="*/ 349652 h 487384"/>
                <a:gd name="connsiteX9" fmla="*/ 63573 w 508584"/>
                <a:gd name="connsiteY9" fmla="*/ 349652 h 487384"/>
                <a:gd name="connsiteX10" fmla="*/ 31787 w 508584"/>
                <a:gd name="connsiteY10" fmla="*/ 317865 h 487384"/>
                <a:gd name="connsiteX11" fmla="*/ 31787 w 508584"/>
                <a:gd name="connsiteY11" fmla="*/ 63573 h 487384"/>
                <a:gd name="connsiteX12" fmla="*/ 63573 w 508584"/>
                <a:gd name="connsiteY12" fmla="*/ 31787 h 487384"/>
                <a:gd name="connsiteX13" fmla="*/ 445011 w 508584"/>
                <a:gd name="connsiteY13" fmla="*/ 31787 h 487384"/>
                <a:gd name="connsiteX14" fmla="*/ 63573 w 508584"/>
                <a:gd name="connsiteY14" fmla="*/ 0 h 487384"/>
                <a:gd name="connsiteX15" fmla="*/ 0 w 508584"/>
                <a:gd name="connsiteY15" fmla="*/ 63573 h 487384"/>
                <a:gd name="connsiteX16" fmla="*/ 0 w 508584"/>
                <a:gd name="connsiteY16" fmla="*/ 317865 h 487384"/>
                <a:gd name="connsiteX17" fmla="*/ 63573 w 508584"/>
                <a:gd name="connsiteY17" fmla="*/ 381438 h 487384"/>
                <a:gd name="connsiteX18" fmla="*/ 143039 w 508584"/>
                <a:gd name="connsiteY18" fmla="*/ 381438 h 487384"/>
                <a:gd name="connsiteX19" fmla="*/ 168468 w 508584"/>
                <a:gd name="connsiteY19" fmla="*/ 394153 h 487384"/>
                <a:gd name="connsiteX20" fmla="*/ 228863 w 508584"/>
                <a:gd name="connsiteY20" fmla="*/ 474668 h 487384"/>
                <a:gd name="connsiteX21" fmla="*/ 273364 w 508584"/>
                <a:gd name="connsiteY21" fmla="*/ 481025 h 487384"/>
                <a:gd name="connsiteX22" fmla="*/ 279721 w 508584"/>
                <a:gd name="connsiteY22" fmla="*/ 474668 h 487384"/>
                <a:gd name="connsiteX23" fmla="*/ 340116 w 508584"/>
                <a:gd name="connsiteY23" fmla="*/ 394153 h 487384"/>
                <a:gd name="connsiteX24" fmla="*/ 365545 w 508584"/>
                <a:gd name="connsiteY24" fmla="*/ 381438 h 487384"/>
                <a:gd name="connsiteX25" fmla="*/ 445011 w 508584"/>
                <a:gd name="connsiteY25" fmla="*/ 381438 h 487384"/>
                <a:gd name="connsiteX26" fmla="*/ 508584 w 508584"/>
                <a:gd name="connsiteY26" fmla="*/ 317865 h 487384"/>
                <a:gd name="connsiteX27" fmla="*/ 508584 w 508584"/>
                <a:gd name="connsiteY27" fmla="*/ 63573 h 487384"/>
                <a:gd name="connsiteX28" fmla="*/ 445011 w 508584"/>
                <a:gd name="connsiteY28" fmla="*/ 0 h 487384"/>
                <a:gd name="connsiteX29" fmla="*/ 63573 w 508584"/>
                <a:gd name="connsiteY29" fmla="*/ 0 h 4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584" h="487384">
                  <a:moveTo>
                    <a:pt x="445011" y="31787"/>
                  </a:moveTo>
                  <a:cubicBezTo>
                    <a:pt x="462567" y="31787"/>
                    <a:pt x="476798" y="46018"/>
                    <a:pt x="476798" y="63573"/>
                  </a:cubicBezTo>
                  <a:lnTo>
                    <a:pt x="476798" y="317865"/>
                  </a:lnTo>
                  <a:cubicBezTo>
                    <a:pt x="476798" y="335421"/>
                    <a:pt x="462567" y="349652"/>
                    <a:pt x="445011" y="349652"/>
                  </a:cubicBezTo>
                  <a:lnTo>
                    <a:pt x="365545" y="349652"/>
                  </a:lnTo>
                  <a:cubicBezTo>
                    <a:pt x="345535" y="349652"/>
                    <a:pt x="326692" y="359073"/>
                    <a:pt x="314686" y="375081"/>
                  </a:cubicBezTo>
                  <a:lnTo>
                    <a:pt x="254292" y="455596"/>
                  </a:lnTo>
                  <a:lnTo>
                    <a:pt x="193898" y="375081"/>
                  </a:lnTo>
                  <a:cubicBezTo>
                    <a:pt x="181892" y="359073"/>
                    <a:pt x="163049" y="349652"/>
                    <a:pt x="143039" y="349652"/>
                  </a:cubicBezTo>
                  <a:lnTo>
                    <a:pt x="63573" y="349652"/>
                  </a:lnTo>
                  <a:cubicBezTo>
                    <a:pt x="46018" y="349652"/>
                    <a:pt x="31787" y="335421"/>
                    <a:pt x="31787" y="317865"/>
                  </a:cubicBezTo>
                  <a:lnTo>
                    <a:pt x="31787" y="63573"/>
                  </a:lnTo>
                  <a:cubicBezTo>
                    <a:pt x="31787" y="46018"/>
                    <a:pt x="46018" y="31787"/>
                    <a:pt x="63573" y="31787"/>
                  </a:cubicBezTo>
                  <a:lnTo>
                    <a:pt x="445011" y="31787"/>
                  </a:lnTo>
                  <a:close/>
                  <a:moveTo>
                    <a:pt x="63573" y="0"/>
                  </a:moveTo>
                  <a:cubicBezTo>
                    <a:pt x="28463" y="0"/>
                    <a:pt x="0" y="28463"/>
                    <a:pt x="0" y="63573"/>
                  </a:cubicBezTo>
                  <a:lnTo>
                    <a:pt x="0" y="317865"/>
                  </a:lnTo>
                  <a:cubicBezTo>
                    <a:pt x="0" y="352976"/>
                    <a:pt x="28463" y="381438"/>
                    <a:pt x="63573" y="381438"/>
                  </a:cubicBezTo>
                  <a:lnTo>
                    <a:pt x="143039" y="381438"/>
                  </a:lnTo>
                  <a:cubicBezTo>
                    <a:pt x="153044" y="381438"/>
                    <a:pt x="162466" y="386149"/>
                    <a:pt x="168468" y="394153"/>
                  </a:cubicBezTo>
                  <a:lnTo>
                    <a:pt x="228863" y="474668"/>
                  </a:lnTo>
                  <a:cubicBezTo>
                    <a:pt x="239396" y="488711"/>
                    <a:pt x="259320" y="491559"/>
                    <a:pt x="273364" y="481025"/>
                  </a:cubicBezTo>
                  <a:cubicBezTo>
                    <a:pt x="275774" y="479216"/>
                    <a:pt x="277914" y="477077"/>
                    <a:pt x="279721" y="474668"/>
                  </a:cubicBezTo>
                  <a:lnTo>
                    <a:pt x="340116" y="394153"/>
                  </a:lnTo>
                  <a:cubicBezTo>
                    <a:pt x="346120" y="386149"/>
                    <a:pt x="355538" y="381438"/>
                    <a:pt x="365545" y="381438"/>
                  </a:cubicBezTo>
                  <a:lnTo>
                    <a:pt x="445011" y="381438"/>
                  </a:lnTo>
                  <a:cubicBezTo>
                    <a:pt x="480122" y="381438"/>
                    <a:pt x="508584" y="352976"/>
                    <a:pt x="508584" y="317865"/>
                  </a:cubicBezTo>
                  <a:lnTo>
                    <a:pt x="508584" y="63573"/>
                  </a:lnTo>
                  <a:cubicBezTo>
                    <a:pt x="508584" y="28463"/>
                    <a:pt x="480122" y="0"/>
                    <a:pt x="445011" y="0"/>
                  </a:cubicBezTo>
                  <a:lnTo>
                    <a:pt x="63573" y="0"/>
                  </a:ln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2" name="任意多边形: 形状 11">
              <a:extLst>
                <a:ext uri="{FF2B5EF4-FFF2-40B4-BE49-F238E27FC236}">
                  <a16:creationId xmlns:a16="http://schemas.microsoft.com/office/drawing/2014/main" id="{B4C6B016-EC65-4E35-99D2-E9CCB3F8CD5B}"/>
                </a:ext>
              </a:extLst>
            </p:cNvPr>
            <p:cNvSpPr/>
            <p:nvPr/>
          </p:nvSpPr>
          <p:spPr>
            <a:xfrm>
              <a:off x="1873359" y="3722188"/>
              <a:ext cx="317865" cy="63573"/>
            </a:xfrm>
            <a:custGeom>
              <a:avLst/>
              <a:gdLst>
                <a:gd name="connsiteX0" fmla="*/ 63573 w 317865"/>
                <a:gd name="connsiteY0" fmla="*/ 31787 h 63573"/>
                <a:gd name="connsiteX1" fmla="*/ 31787 w 317865"/>
                <a:gd name="connsiteY1" fmla="*/ 63573 h 63573"/>
                <a:gd name="connsiteX2" fmla="*/ 0 w 317865"/>
                <a:gd name="connsiteY2" fmla="*/ 31787 h 63573"/>
                <a:gd name="connsiteX3" fmla="*/ 31787 w 317865"/>
                <a:gd name="connsiteY3" fmla="*/ 0 h 63573"/>
                <a:gd name="connsiteX4" fmla="*/ 63573 w 317865"/>
                <a:gd name="connsiteY4" fmla="*/ 31787 h 63573"/>
                <a:gd name="connsiteX5" fmla="*/ 190719 w 317865"/>
                <a:gd name="connsiteY5" fmla="*/ 31787 h 63573"/>
                <a:gd name="connsiteX6" fmla="*/ 158933 w 317865"/>
                <a:gd name="connsiteY6" fmla="*/ 63573 h 63573"/>
                <a:gd name="connsiteX7" fmla="*/ 127146 w 317865"/>
                <a:gd name="connsiteY7" fmla="*/ 31787 h 63573"/>
                <a:gd name="connsiteX8" fmla="*/ 158933 w 317865"/>
                <a:gd name="connsiteY8" fmla="*/ 0 h 63573"/>
                <a:gd name="connsiteX9" fmla="*/ 190719 w 317865"/>
                <a:gd name="connsiteY9" fmla="*/ 31787 h 63573"/>
                <a:gd name="connsiteX10" fmla="*/ 317865 w 317865"/>
                <a:gd name="connsiteY10" fmla="*/ 31787 h 63573"/>
                <a:gd name="connsiteX11" fmla="*/ 286079 w 317865"/>
                <a:gd name="connsiteY11" fmla="*/ 63573 h 63573"/>
                <a:gd name="connsiteX12" fmla="*/ 254292 w 317865"/>
                <a:gd name="connsiteY12" fmla="*/ 31787 h 63573"/>
                <a:gd name="connsiteX13" fmla="*/ 286079 w 317865"/>
                <a:gd name="connsiteY13" fmla="*/ 0 h 63573"/>
                <a:gd name="connsiteX14" fmla="*/ 317865 w 317865"/>
                <a:gd name="connsiteY14" fmla="*/ 31787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865" h="63573">
                  <a:moveTo>
                    <a:pt x="63573" y="31787"/>
                  </a:moveTo>
                  <a:cubicBezTo>
                    <a:pt x="63573" y="49342"/>
                    <a:pt x="49342" y="63573"/>
                    <a:pt x="31787" y="63573"/>
                  </a:cubicBezTo>
                  <a:cubicBezTo>
                    <a:pt x="14231" y="63573"/>
                    <a:pt x="0" y="49342"/>
                    <a:pt x="0" y="31787"/>
                  </a:cubicBezTo>
                  <a:cubicBezTo>
                    <a:pt x="0" y="14231"/>
                    <a:pt x="14231" y="0"/>
                    <a:pt x="31787" y="0"/>
                  </a:cubicBezTo>
                  <a:cubicBezTo>
                    <a:pt x="49342" y="0"/>
                    <a:pt x="63573" y="14231"/>
                    <a:pt x="63573" y="31787"/>
                  </a:cubicBezTo>
                  <a:close/>
                  <a:moveTo>
                    <a:pt x="190719" y="31787"/>
                  </a:moveTo>
                  <a:cubicBezTo>
                    <a:pt x="190719" y="49342"/>
                    <a:pt x="176488" y="63573"/>
                    <a:pt x="158933" y="63573"/>
                  </a:cubicBezTo>
                  <a:cubicBezTo>
                    <a:pt x="141377" y="63573"/>
                    <a:pt x="127146" y="49342"/>
                    <a:pt x="127146" y="31787"/>
                  </a:cubicBezTo>
                  <a:cubicBezTo>
                    <a:pt x="127146" y="14231"/>
                    <a:pt x="141377" y="0"/>
                    <a:pt x="158933" y="0"/>
                  </a:cubicBezTo>
                  <a:cubicBezTo>
                    <a:pt x="176488" y="0"/>
                    <a:pt x="190719" y="14231"/>
                    <a:pt x="190719" y="31787"/>
                  </a:cubicBezTo>
                  <a:close/>
                  <a:moveTo>
                    <a:pt x="317865" y="31787"/>
                  </a:moveTo>
                  <a:cubicBezTo>
                    <a:pt x="317865" y="49342"/>
                    <a:pt x="303634" y="63573"/>
                    <a:pt x="286079" y="63573"/>
                  </a:cubicBezTo>
                  <a:cubicBezTo>
                    <a:pt x="268523" y="63573"/>
                    <a:pt x="254292" y="49342"/>
                    <a:pt x="254292" y="31787"/>
                  </a:cubicBezTo>
                  <a:cubicBezTo>
                    <a:pt x="254292" y="14231"/>
                    <a:pt x="268523" y="0"/>
                    <a:pt x="286079" y="0"/>
                  </a:cubicBezTo>
                  <a:cubicBezTo>
                    <a:pt x="303634" y="0"/>
                    <a:pt x="317865" y="14231"/>
                    <a:pt x="317865" y="31787"/>
                  </a:cubicBez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B608337-3B98-48E1-B7C8-AA4D49BE7217}"/>
              </a:ext>
            </a:extLst>
          </p:cNvPr>
          <p:cNvGrpSpPr/>
          <p:nvPr/>
        </p:nvGrpSpPr>
        <p:grpSpPr>
          <a:xfrm>
            <a:off x="3784600" y="3578730"/>
            <a:ext cx="508584" cy="487384"/>
            <a:chOff x="3784600" y="3563256"/>
            <a:chExt cx="508584" cy="487384"/>
          </a:xfrm>
          <a:solidFill>
            <a:srgbClr val="0E4576"/>
          </a:solidFill>
        </p:grpSpPr>
        <p:sp>
          <p:nvSpPr>
            <p:cNvPr id="44" name="任意多边形: 形状 13">
              <a:extLst>
                <a:ext uri="{FF2B5EF4-FFF2-40B4-BE49-F238E27FC236}">
                  <a16:creationId xmlns:a16="http://schemas.microsoft.com/office/drawing/2014/main" id="{B4669722-6476-44D7-91DE-21A86D326B90}"/>
                </a:ext>
              </a:extLst>
            </p:cNvPr>
            <p:cNvSpPr/>
            <p:nvPr/>
          </p:nvSpPr>
          <p:spPr>
            <a:xfrm>
              <a:off x="3784600" y="3563256"/>
              <a:ext cx="508584" cy="487384"/>
            </a:xfrm>
            <a:custGeom>
              <a:avLst/>
              <a:gdLst>
                <a:gd name="connsiteX0" fmla="*/ 445011 w 508584"/>
                <a:gd name="connsiteY0" fmla="*/ 31787 h 487384"/>
                <a:gd name="connsiteX1" fmla="*/ 476798 w 508584"/>
                <a:gd name="connsiteY1" fmla="*/ 63573 h 487384"/>
                <a:gd name="connsiteX2" fmla="*/ 476798 w 508584"/>
                <a:gd name="connsiteY2" fmla="*/ 317865 h 487384"/>
                <a:gd name="connsiteX3" fmla="*/ 445011 w 508584"/>
                <a:gd name="connsiteY3" fmla="*/ 349652 h 487384"/>
                <a:gd name="connsiteX4" fmla="*/ 365545 w 508584"/>
                <a:gd name="connsiteY4" fmla="*/ 349652 h 487384"/>
                <a:gd name="connsiteX5" fmla="*/ 314686 w 508584"/>
                <a:gd name="connsiteY5" fmla="*/ 375081 h 487384"/>
                <a:gd name="connsiteX6" fmla="*/ 254292 w 508584"/>
                <a:gd name="connsiteY6" fmla="*/ 455596 h 487384"/>
                <a:gd name="connsiteX7" fmla="*/ 193898 w 508584"/>
                <a:gd name="connsiteY7" fmla="*/ 375081 h 487384"/>
                <a:gd name="connsiteX8" fmla="*/ 143039 w 508584"/>
                <a:gd name="connsiteY8" fmla="*/ 349652 h 487384"/>
                <a:gd name="connsiteX9" fmla="*/ 63573 w 508584"/>
                <a:gd name="connsiteY9" fmla="*/ 349652 h 487384"/>
                <a:gd name="connsiteX10" fmla="*/ 31787 w 508584"/>
                <a:gd name="connsiteY10" fmla="*/ 317865 h 487384"/>
                <a:gd name="connsiteX11" fmla="*/ 31787 w 508584"/>
                <a:gd name="connsiteY11" fmla="*/ 63573 h 487384"/>
                <a:gd name="connsiteX12" fmla="*/ 63573 w 508584"/>
                <a:gd name="connsiteY12" fmla="*/ 31787 h 487384"/>
                <a:gd name="connsiteX13" fmla="*/ 445011 w 508584"/>
                <a:gd name="connsiteY13" fmla="*/ 31787 h 487384"/>
                <a:gd name="connsiteX14" fmla="*/ 63573 w 508584"/>
                <a:gd name="connsiteY14" fmla="*/ 0 h 487384"/>
                <a:gd name="connsiteX15" fmla="*/ 0 w 508584"/>
                <a:gd name="connsiteY15" fmla="*/ 63573 h 487384"/>
                <a:gd name="connsiteX16" fmla="*/ 0 w 508584"/>
                <a:gd name="connsiteY16" fmla="*/ 317865 h 487384"/>
                <a:gd name="connsiteX17" fmla="*/ 63573 w 508584"/>
                <a:gd name="connsiteY17" fmla="*/ 381438 h 487384"/>
                <a:gd name="connsiteX18" fmla="*/ 143039 w 508584"/>
                <a:gd name="connsiteY18" fmla="*/ 381438 h 487384"/>
                <a:gd name="connsiteX19" fmla="*/ 168468 w 508584"/>
                <a:gd name="connsiteY19" fmla="*/ 394153 h 487384"/>
                <a:gd name="connsiteX20" fmla="*/ 228863 w 508584"/>
                <a:gd name="connsiteY20" fmla="*/ 474668 h 487384"/>
                <a:gd name="connsiteX21" fmla="*/ 273364 w 508584"/>
                <a:gd name="connsiteY21" fmla="*/ 481025 h 487384"/>
                <a:gd name="connsiteX22" fmla="*/ 279721 w 508584"/>
                <a:gd name="connsiteY22" fmla="*/ 474668 h 487384"/>
                <a:gd name="connsiteX23" fmla="*/ 340116 w 508584"/>
                <a:gd name="connsiteY23" fmla="*/ 394153 h 487384"/>
                <a:gd name="connsiteX24" fmla="*/ 365545 w 508584"/>
                <a:gd name="connsiteY24" fmla="*/ 381438 h 487384"/>
                <a:gd name="connsiteX25" fmla="*/ 445011 w 508584"/>
                <a:gd name="connsiteY25" fmla="*/ 381438 h 487384"/>
                <a:gd name="connsiteX26" fmla="*/ 508584 w 508584"/>
                <a:gd name="connsiteY26" fmla="*/ 317865 h 487384"/>
                <a:gd name="connsiteX27" fmla="*/ 508584 w 508584"/>
                <a:gd name="connsiteY27" fmla="*/ 63573 h 487384"/>
                <a:gd name="connsiteX28" fmla="*/ 445011 w 508584"/>
                <a:gd name="connsiteY28" fmla="*/ 0 h 487384"/>
                <a:gd name="connsiteX29" fmla="*/ 63573 w 508584"/>
                <a:gd name="connsiteY29" fmla="*/ 0 h 4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584" h="487384">
                  <a:moveTo>
                    <a:pt x="445011" y="31787"/>
                  </a:moveTo>
                  <a:cubicBezTo>
                    <a:pt x="462567" y="31787"/>
                    <a:pt x="476798" y="46018"/>
                    <a:pt x="476798" y="63573"/>
                  </a:cubicBezTo>
                  <a:lnTo>
                    <a:pt x="476798" y="317865"/>
                  </a:lnTo>
                  <a:cubicBezTo>
                    <a:pt x="476798" y="335421"/>
                    <a:pt x="462567" y="349652"/>
                    <a:pt x="445011" y="349652"/>
                  </a:cubicBezTo>
                  <a:lnTo>
                    <a:pt x="365545" y="349652"/>
                  </a:lnTo>
                  <a:cubicBezTo>
                    <a:pt x="345535" y="349652"/>
                    <a:pt x="326692" y="359073"/>
                    <a:pt x="314686" y="375081"/>
                  </a:cubicBezTo>
                  <a:lnTo>
                    <a:pt x="254292" y="455596"/>
                  </a:lnTo>
                  <a:lnTo>
                    <a:pt x="193898" y="375081"/>
                  </a:lnTo>
                  <a:cubicBezTo>
                    <a:pt x="181892" y="359073"/>
                    <a:pt x="163049" y="349652"/>
                    <a:pt x="143039" y="349652"/>
                  </a:cubicBezTo>
                  <a:lnTo>
                    <a:pt x="63573" y="349652"/>
                  </a:lnTo>
                  <a:cubicBezTo>
                    <a:pt x="46018" y="349652"/>
                    <a:pt x="31787" y="335421"/>
                    <a:pt x="31787" y="317865"/>
                  </a:cubicBezTo>
                  <a:lnTo>
                    <a:pt x="31787" y="63573"/>
                  </a:lnTo>
                  <a:cubicBezTo>
                    <a:pt x="31787" y="46018"/>
                    <a:pt x="46018" y="31787"/>
                    <a:pt x="63573" y="31787"/>
                  </a:cubicBezTo>
                  <a:lnTo>
                    <a:pt x="445011" y="31787"/>
                  </a:lnTo>
                  <a:close/>
                  <a:moveTo>
                    <a:pt x="63573" y="0"/>
                  </a:moveTo>
                  <a:cubicBezTo>
                    <a:pt x="28463" y="0"/>
                    <a:pt x="0" y="28463"/>
                    <a:pt x="0" y="63573"/>
                  </a:cubicBezTo>
                  <a:lnTo>
                    <a:pt x="0" y="317865"/>
                  </a:lnTo>
                  <a:cubicBezTo>
                    <a:pt x="0" y="352976"/>
                    <a:pt x="28463" y="381438"/>
                    <a:pt x="63573" y="381438"/>
                  </a:cubicBezTo>
                  <a:lnTo>
                    <a:pt x="143039" y="381438"/>
                  </a:lnTo>
                  <a:cubicBezTo>
                    <a:pt x="153044" y="381438"/>
                    <a:pt x="162466" y="386149"/>
                    <a:pt x="168468" y="394153"/>
                  </a:cubicBezTo>
                  <a:lnTo>
                    <a:pt x="228863" y="474668"/>
                  </a:lnTo>
                  <a:cubicBezTo>
                    <a:pt x="239396" y="488711"/>
                    <a:pt x="259320" y="491559"/>
                    <a:pt x="273364" y="481025"/>
                  </a:cubicBezTo>
                  <a:cubicBezTo>
                    <a:pt x="275774" y="479216"/>
                    <a:pt x="277914" y="477077"/>
                    <a:pt x="279721" y="474668"/>
                  </a:cubicBezTo>
                  <a:lnTo>
                    <a:pt x="340116" y="394153"/>
                  </a:lnTo>
                  <a:cubicBezTo>
                    <a:pt x="346120" y="386149"/>
                    <a:pt x="355538" y="381438"/>
                    <a:pt x="365545" y="381438"/>
                  </a:cubicBezTo>
                  <a:lnTo>
                    <a:pt x="445011" y="381438"/>
                  </a:lnTo>
                  <a:cubicBezTo>
                    <a:pt x="480122" y="381438"/>
                    <a:pt x="508584" y="352976"/>
                    <a:pt x="508584" y="317865"/>
                  </a:cubicBezTo>
                  <a:lnTo>
                    <a:pt x="508584" y="63573"/>
                  </a:lnTo>
                  <a:cubicBezTo>
                    <a:pt x="508584" y="28463"/>
                    <a:pt x="480122" y="0"/>
                    <a:pt x="445011" y="0"/>
                  </a:cubicBezTo>
                  <a:lnTo>
                    <a:pt x="63573" y="0"/>
                  </a:ln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5" name="任意多边形: 形状 14">
              <a:extLst>
                <a:ext uri="{FF2B5EF4-FFF2-40B4-BE49-F238E27FC236}">
                  <a16:creationId xmlns:a16="http://schemas.microsoft.com/office/drawing/2014/main" id="{AA649B40-1CD6-4CF0-BB80-66062AEC9AA3}"/>
                </a:ext>
              </a:extLst>
            </p:cNvPr>
            <p:cNvSpPr/>
            <p:nvPr/>
          </p:nvSpPr>
          <p:spPr>
            <a:xfrm>
              <a:off x="3911745" y="3690225"/>
              <a:ext cx="239109" cy="159148"/>
            </a:xfrm>
            <a:custGeom>
              <a:avLst/>
              <a:gdLst>
                <a:gd name="connsiteX0" fmla="*/ 97458 w 239109"/>
                <a:gd name="connsiteY0" fmla="*/ 24334 h 159148"/>
                <a:gd name="connsiteX1" fmla="*/ 24328 w 239109"/>
                <a:gd name="connsiteY1" fmla="*/ 8397 h 159148"/>
                <a:gd name="connsiteX2" fmla="*/ 1 w 239109"/>
                <a:gd name="connsiteY2" fmla="*/ 53196 h 159148"/>
                <a:gd name="connsiteX3" fmla="*/ 53021 w 239109"/>
                <a:gd name="connsiteY3" fmla="*/ 106153 h 159148"/>
                <a:gd name="connsiteX4" fmla="*/ 81406 w 239109"/>
                <a:gd name="connsiteY4" fmla="*/ 97888 h 159148"/>
                <a:gd name="connsiteX5" fmla="*/ 56708 w 239109"/>
                <a:gd name="connsiteY5" fmla="*/ 136668 h 159148"/>
                <a:gd name="connsiteX6" fmla="*/ 57026 w 239109"/>
                <a:gd name="connsiteY6" fmla="*/ 155422 h 159148"/>
                <a:gd name="connsiteX7" fmla="*/ 75780 w 239109"/>
                <a:gd name="connsiteY7" fmla="*/ 155104 h 159148"/>
                <a:gd name="connsiteX8" fmla="*/ 97458 w 239109"/>
                <a:gd name="connsiteY8" fmla="*/ 24398 h 159148"/>
                <a:gd name="connsiteX9" fmla="*/ 224604 w 239109"/>
                <a:gd name="connsiteY9" fmla="*/ 24334 h 159148"/>
                <a:gd name="connsiteX10" fmla="*/ 151474 w 239109"/>
                <a:gd name="connsiteY10" fmla="*/ 8397 h 159148"/>
                <a:gd name="connsiteX11" fmla="*/ 127147 w 239109"/>
                <a:gd name="connsiteY11" fmla="*/ 53196 h 159148"/>
                <a:gd name="connsiteX12" fmla="*/ 180167 w 239109"/>
                <a:gd name="connsiteY12" fmla="*/ 106153 h 159148"/>
                <a:gd name="connsiteX13" fmla="*/ 208552 w 239109"/>
                <a:gd name="connsiteY13" fmla="*/ 97888 h 159148"/>
                <a:gd name="connsiteX14" fmla="*/ 183854 w 239109"/>
                <a:gd name="connsiteY14" fmla="*/ 136668 h 159148"/>
                <a:gd name="connsiteX15" fmla="*/ 184172 w 239109"/>
                <a:gd name="connsiteY15" fmla="*/ 155422 h 159148"/>
                <a:gd name="connsiteX16" fmla="*/ 202926 w 239109"/>
                <a:gd name="connsiteY16" fmla="*/ 155104 h 159148"/>
                <a:gd name="connsiteX17" fmla="*/ 224604 w 239109"/>
                <a:gd name="connsiteY17" fmla="*/ 24398 h 15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9109" h="159148">
                  <a:moveTo>
                    <a:pt x="97458" y="24334"/>
                  </a:moveTo>
                  <a:cubicBezTo>
                    <a:pt x="81665" y="-261"/>
                    <a:pt x="48923" y="-7396"/>
                    <a:pt x="24328" y="8397"/>
                  </a:cubicBezTo>
                  <a:cubicBezTo>
                    <a:pt x="9087" y="18184"/>
                    <a:pt x="-90" y="35084"/>
                    <a:pt x="1" y="53196"/>
                  </a:cubicBezTo>
                  <a:cubicBezTo>
                    <a:pt x="18" y="82461"/>
                    <a:pt x="23756" y="106170"/>
                    <a:pt x="53021" y="106153"/>
                  </a:cubicBezTo>
                  <a:cubicBezTo>
                    <a:pt x="63075" y="106147"/>
                    <a:pt x="72920" y="103280"/>
                    <a:pt x="81406" y="97888"/>
                  </a:cubicBezTo>
                  <a:cubicBezTo>
                    <a:pt x="77242" y="110253"/>
                    <a:pt x="69486" y="123445"/>
                    <a:pt x="56708" y="136668"/>
                  </a:cubicBezTo>
                  <a:cubicBezTo>
                    <a:pt x="51617" y="141934"/>
                    <a:pt x="51759" y="150331"/>
                    <a:pt x="57026" y="155422"/>
                  </a:cubicBezTo>
                  <a:cubicBezTo>
                    <a:pt x="62292" y="160513"/>
                    <a:pt x="70689" y="160371"/>
                    <a:pt x="75780" y="155104"/>
                  </a:cubicBezTo>
                  <a:cubicBezTo>
                    <a:pt x="123014" y="106153"/>
                    <a:pt x="116880" y="52942"/>
                    <a:pt x="97458" y="24398"/>
                  </a:cubicBezTo>
                  <a:close/>
                  <a:moveTo>
                    <a:pt x="224604" y="24334"/>
                  </a:moveTo>
                  <a:cubicBezTo>
                    <a:pt x="208809" y="-261"/>
                    <a:pt x="176069" y="-7396"/>
                    <a:pt x="151474" y="8397"/>
                  </a:cubicBezTo>
                  <a:cubicBezTo>
                    <a:pt x="136233" y="18184"/>
                    <a:pt x="127056" y="35084"/>
                    <a:pt x="127147" y="53196"/>
                  </a:cubicBezTo>
                  <a:cubicBezTo>
                    <a:pt x="127164" y="82461"/>
                    <a:pt x="150902" y="106170"/>
                    <a:pt x="180167" y="106153"/>
                  </a:cubicBezTo>
                  <a:cubicBezTo>
                    <a:pt x="190221" y="106147"/>
                    <a:pt x="200065" y="103280"/>
                    <a:pt x="208552" y="97888"/>
                  </a:cubicBezTo>
                  <a:cubicBezTo>
                    <a:pt x="204388" y="110253"/>
                    <a:pt x="196632" y="123445"/>
                    <a:pt x="183854" y="136668"/>
                  </a:cubicBezTo>
                  <a:cubicBezTo>
                    <a:pt x="178763" y="141934"/>
                    <a:pt x="178905" y="150331"/>
                    <a:pt x="184172" y="155422"/>
                  </a:cubicBezTo>
                  <a:cubicBezTo>
                    <a:pt x="189438" y="160513"/>
                    <a:pt x="197833" y="160371"/>
                    <a:pt x="202926" y="155104"/>
                  </a:cubicBezTo>
                  <a:cubicBezTo>
                    <a:pt x="250160" y="106153"/>
                    <a:pt x="244026" y="52942"/>
                    <a:pt x="224604" y="24398"/>
                  </a:cubicBezTo>
                  <a:close/>
                </a:path>
              </a:pathLst>
            </a:custGeom>
            <a:grpFill/>
            <a:ln w="315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46" name="文本框 4">
            <a:extLst>
              <a:ext uri="{FF2B5EF4-FFF2-40B4-BE49-F238E27FC236}">
                <a16:creationId xmlns:a16="http://schemas.microsoft.com/office/drawing/2014/main" id="{78D34EA7-F496-403C-8626-DFB92889B3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81892" y="1967558"/>
            <a:ext cx="2367253" cy="489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7" name="文本框 2">
            <a:extLst>
              <a:ext uri="{FF2B5EF4-FFF2-40B4-BE49-F238E27FC236}">
                <a16:creationId xmlns:a16="http://schemas.microsoft.com/office/drawing/2014/main" id="{31F7031B-7288-4D12-B105-02D7EF6FA4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902367" y="1967558"/>
            <a:ext cx="2367253" cy="489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8" name="文本框 3">
            <a:extLst>
              <a:ext uri="{FF2B5EF4-FFF2-40B4-BE49-F238E27FC236}">
                <a16:creationId xmlns:a16="http://schemas.microsoft.com/office/drawing/2014/main" id="{78962AE7-D8D8-499C-AEBB-245A1FEEBE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70844" y="4990160"/>
            <a:ext cx="2367253" cy="489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9" name="文本框 1">
            <a:extLst>
              <a:ext uri="{FF2B5EF4-FFF2-40B4-BE49-F238E27FC236}">
                <a16:creationId xmlns:a16="http://schemas.microsoft.com/office/drawing/2014/main" id="{357AA892-F8A3-4B3F-88F9-5196B3D132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92946" y="5000169"/>
            <a:ext cx="2367253" cy="48904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kumimoji="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54" name="文本框 53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89494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9" grpId="0"/>
      <p:bldP spid="23" grpId="0"/>
      <p:bldP spid="27" grpId="0"/>
      <p:bldP spid="31" grpId="0"/>
      <p:bldP spid="32" grpId="0"/>
      <p:bldP spid="39" grpId="0" animBg="1"/>
      <p:bldP spid="46" grpId="0"/>
      <p:bldP spid="47" grpId="0"/>
      <p:bldP spid="48" grpId="0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E1E93D87-49DD-44C4-8798-6306F35B52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06" y="3529604"/>
            <a:ext cx="3622871" cy="241574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65100" dist="38100" dir="5400000" algn="t" rotWithShape="0">
              <a:schemeClr val="bg2">
                <a:lumMod val="25000"/>
                <a:alpha val="20000"/>
              </a:scheme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C7A9369-10B9-4513-A93C-CDED177E04B2}"/>
              </a:ext>
            </a:extLst>
          </p:cNvPr>
          <p:cNvSpPr/>
          <p:nvPr/>
        </p:nvSpPr>
        <p:spPr>
          <a:xfrm>
            <a:off x="4460138" y="3529605"/>
            <a:ext cx="3271727" cy="2419677"/>
          </a:xfrm>
          <a:prstGeom prst="rect">
            <a:avLst/>
          </a:prstGeom>
          <a:solidFill>
            <a:srgbClr val="0E4576"/>
          </a:solidFill>
          <a:ln w="25400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lIns="91424" tIns="45712" rIns="91424" bIns="45712" rtlCol="0" anchor="ctr"/>
          <a:lstStyle/>
          <a:p>
            <a:pPr algn="ctr"/>
            <a:endParaRPr lang="zh-CN" altLang="en-US" kern="0" dirty="0">
              <a:solidFill>
                <a:sysClr val="window" lastClr="FFFFFF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D3D6CBA-EDC2-47F6-B5F8-5F8A0EDCA300}"/>
              </a:ext>
            </a:extLst>
          </p:cNvPr>
          <p:cNvSpPr txBox="1"/>
          <p:nvPr/>
        </p:nvSpPr>
        <p:spPr>
          <a:xfrm>
            <a:off x="5288229" y="3968303"/>
            <a:ext cx="1615539" cy="44230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41978"/>
              </a:lnSpc>
            </a:pPr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Light" panose="020B0300000000000000" pitchFamily="34" charset="-122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Light" panose="020B03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1AE38A-1AE1-4175-9E9C-155EB7745F39}"/>
              </a:ext>
            </a:extLst>
          </p:cNvPr>
          <p:cNvSpPr txBox="1"/>
          <p:nvPr/>
        </p:nvSpPr>
        <p:spPr>
          <a:xfrm>
            <a:off x="4511824" y="1708812"/>
            <a:ext cx="302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E4576"/>
                </a:solidFill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  <a:endParaRPr lang="zh-CN" altLang="en-US" sz="2800" b="1" dirty="0">
              <a:solidFill>
                <a:srgbClr val="0E4576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8DC2BA-05AC-4EA5-B265-7F9736BD25B4}"/>
              </a:ext>
            </a:extLst>
          </p:cNvPr>
          <p:cNvSpPr txBox="1"/>
          <p:nvPr/>
        </p:nvSpPr>
        <p:spPr>
          <a:xfrm>
            <a:off x="821597" y="2458633"/>
            <a:ext cx="10548809" cy="868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</a:t>
            </a:r>
            <a:r>
              <a:rPr lang="en-US" altLang="zh-CN" dirty="0" err="1">
                <a:latin typeface="阿里巴巴普惠体 Medium" pitchFamily="18" charset="-122"/>
                <a:ea typeface="阿里巴巴普惠体 Medium" pitchFamily="18" charset="-122"/>
              </a:rPr>
              <a:t>etc.Click</a:t>
            </a: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 here to add content, content to match the title. Click here to add text content, such as keywords, some brief introductions, </a:t>
            </a:r>
            <a:r>
              <a:rPr lang="en-US" altLang="zh-CN" dirty="0" err="1">
                <a:latin typeface="阿里巴巴普惠体 Medium" pitchFamily="18" charset="-122"/>
                <a:ea typeface="阿里巴巴普惠体 Medium" pitchFamily="18" charset="-122"/>
              </a:rPr>
              <a:t>etc.Click</a:t>
            </a:r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</a:rPr>
              <a:t> here to add content, content to match the title. </a:t>
            </a:r>
          </a:p>
          <a:p>
            <a:endParaRPr lang="en-US" altLang="zh-CN" dirty="0"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98C38B-16DB-42CE-844C-211763140D4E}"/>
              </a:ext>
            </a:extLst>
          </p:cNvPr>
          <p:cNvSpPr txBox="1"/>
          <p:nvPr/>
        </p:nvSpPr>
        <p:spPr>
          <a:xfrm>
            <a:off x="4705029" y="4510768"/>
            <a:ext cx="2730500" cy="12979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2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Click here to add text content, such as keywords, some brief introductions, </a:t>
            </a:r>
            <a:r>
              <a:rPr lang="en-US" altLang="zh-CN" dirty="0" err="1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etc.Click</a:t>
            </a:r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</a:rPr>
              <a:t> here to add content, content to match the title.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1E93D87-49DD-44C4-8798-6306F35B5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993" y="3531929"/>
            <a:ext cx="3620131" cy="24134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65100" dist="38100" dir="5400000" algn="t" rotWithShape="0">
              <a:schemeClr val="bg2">
                <a:lumMod val="25000"/>
                <a:alpha val="20000"/>
              </a:scheme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0" name="文本框 19"/>
            <p:cNvSpPr txBox="1"/>
            <p:nvPr/>
          </p:nvSpPr>
          <p:spPr>
            <a:xfrm>
              <a:off x="1438134" y="699421"/>
              <a:ext cx="245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602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443870"/>
            <a:ext cx="12192000" cy="3419771"/>
          </a:xfrm>
          <a:prstGeom prst="rect">
            <a:avLst/>
          </a:prstGeom>
        </p:spPr>
      </p:pic>
      <p:cxnSp>
        <p:nvCxnSpPr>
          <p:cNvPr id="10" name="直线连接符 61">
            <a:extLst>
              <a:ext uri="{FF2B5EF4-FFF2-40B4-BE49-F238E27FC236}">
                <a16:creationId xmlns:a16="http://schemas.microsoft.com/office/drawing/2014/main" id="{5AC15600-9675-4963-9E3D-F082DF8D1D16}"/>
              </a:ext>
            </a:extLst>
          </p:cNvPr>
          <p:cNvCxnSpPr>
            <a:cxnSpLocks/>
          </p:cNvCxnSpPr>
          <p:nvPr/>
        </p:nvCxnSpPr>
        <p:spPr>
          <a:xfrm flipV="1">
            <a:off x="799181" y="4085187"/>
            <a:ext cx="0" cy="1878497"/>
          </a:xfrm>
          <a:prstGeom prst="line">
            <a:avLst/>
          </a:prstGeom>
          <a:ln w="3810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62">
            <a:extLst>
              <a:ext uri="{FF2B5EF4-FFF2-40B4-BE49-F238E27FC236}">
                <a16:creationId xmlns:a16="http://schemas.microsoft.com/office/drawing/2014/main" id="{6BCA8A47-26D4-4F47-B32B-DBFE4F265B53}"/>
              </a:ext>
            </a:extLst>
          </p:cNvPr>
          <p:cNvSpPr/>
          <p:nvPr/>
        </p:nvSpPr>
        <p:spPr>
          <a:xfrm>
            <a:off x="765859" y="3979164"/>
            <a:ext cx="2127461" cy="536919"/>
          </a:xfrm>
          <a:prstGeom prst="roundRect">
            <a:avLst>
              <a:gd name="adj" fmla="val 10360"/>
            </a:avLst>
          </a:prstGeom>
          <a:solidFill>
            <a:srgbClr val="66A2C6"/>
          </a:solidFill>
          <a:ln>
            <a:noFill/>
          </a:ln>
          <a:effectLst>
            <a:outerShdw blurRad="190500" dist="127000" dir="5400000" sx="85000" sy="85000" algn="t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2F4465-03B7-4F8F-8F3A-BD7F4B6D8A83}"/>
              </a:ext>
            </a:extLst>
          </p:cNvPr>
          <p:cNvSpPr txBox="1"/>
          <p:nvPr/>
        </p:nvSpPr>
        <p:spPr>
          <a:xfrm>
            <a:off x="915977" y="4663602"/>
            <a:ext cx="1827224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13" name="直线连接符 61">
            <a:extLst>
              <a:ext uri="{FF2B5EF4-FFF2-40B4-BE49-F238E27FC236}">
                <a16:creationId xmlns:a16="http://schemas.microsoft.com/office/drawing/2014/main" id="{5AC15600-9675-4963-9E3D-F082DF8D1D16}"/>
              </a:ext>
            </a:extLst>
          </p:cNvPr>
          <p:cNvCxnSpPr>
            <a:cxnSpLocks/>
          </p:cNvCxnSpPr>
          <p:nvPr/>
        </p:nvCxnSpPr>
        <p:spPr>
          <a:xfrm flipV="1">
            <a:off x="3422311" y="3332981"/>
            <a:ext cx="0" cy="1878497"/>
          </a:xfrm>
          <a:prstGeom prst="line">
            <a:avLst/>
          </a:prstGeom>
          <a:ln w="38100">
            <a:gradFill>
              <a:gsLst>
                <a:gs pos="0">
                  <a:srgbClr val="0E4576">
                    <a:alpha val="0"/>
                  </a:srgbClr>
                </a:gs>
                <a:gs pos="100000">
                  <a:srgbClr val="0E4576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62">
            <a:extLst>
              <a:ext uri="{FF2B5EF4-FFF2-40B4-BE49-F238E27FC236}">
                <a16:creationId xmlns:a16="http://schemas.microsoft.com/office/drawing/2014/main" id="{6BCA8A47-26D4-4F47-B32B-DBFE4F265B53}"/>
              </a:ext>
            </a:extLst>
          </p:cNvPr>
          <p:cNvSpPr/>
          <p:nvPr/>
        </p:nvSpPr>
        <p:spPr>
          <a:xfrm>
            <a:off x="3392083" y="2882851"/>
            <a:ext cx="2127461" cy="536919"/>
          </a:xfrm>
          <a:prstGeom prst="roundRect">
            <a:avLst>
              <a:gd name="adj" fmla="val 10360"/>
            </a:avLst>
          </a:prstGeom>
          <a:solidFill>
            <a:srgbClr val="0E4576"/>
          </a:solidFill>
          <a:ln>
            <a:noFill/>
          </a:ln>
          <a:effectLst>
            <a:outerShdw blurRad="190500" dist="127000" dir="5400000" sx="85000" sy="85000" algn="t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02F4465-03B7-4F8F-8F3A-BD7F4B6D8A83}"/>
              </a:ext>
            </a:extLst>
          </p:cNvPr>
          <p:cNvSpPr txBox="1"/>
          <p:nvPr/>
        </p:nvSpPr>
        <p:spPr>
          <a:xfrm>
            <a:off x="3539107" y="3567289"/>
            <a:ext cx="198043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20" name="直线连接符 61">
            <a:extLst>
              <a:ext uri="{FF2B5EF4-FFF2-40B4-BE49-F238E27FC236}">
                <a16:creationId xmlns:a16="http://schemas.microsoft.com/office/drawing/2014/main" id="{5AC15600-9675-4963-9E3D-F082DF8D1D16}"/>
              </a:ext>
            </a:extLst>
          </p:cNvPr>
          <p:cNvCxnSpPr>
            <a:cxnSpLocks/>
          </p:cNvCxnSpPr>
          <p:nvPr/>
        </p:nvCxnSpPr>
        <p:spPr>
          <a:xfrm flipV="1">
            <a:off x="6420212" y="2738584"/>
            <a:ext cx="0" cy="1878497"/>
          </a:xfrm>
          <a:prstGeom prst="line">
            <a:avLst/>
          </a:prstGeom>
          <a:ln w="38100">
            <a:gradFill>
              <a:gsLst>
                <a:gs pos="0">
                  <a:srgbClr val="66A2C6">
                    <a:alpha val="0"/>
                  </a:srgbClr>
                </a:gs>
                <a:gs pos="100000">
                  <a:srgbClr val="66A2C6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: 圆角 62">
            <a:extLst>
              <a:ext uri="{FF2B5EF4-FFF2-40B4-BE49-F238E27FC236}">
                <a16:creationId xmlns:a16="http://schemas.microsoft.com/office/drawing/2014/main" id="{6BCA8A47-26D4-4F47-B32B-DBFE4F265B53}"/>
              </a:ext>
            </a:extLst>
          </p:cNvPr>
          <p:cNvSpPr/>
          <p:nvPr/>
        </p:nvSpPr>
        <p:spPr>
          <a:xfrm>
            <a:off x="6389984" y="2585023"/>
            <a:ext cx="2127461" cy="536919"/>
          </a:xfrm>
          <a:prstGeom prst="roundRect">
            <a:avLst>
              <a:gd name="adj" fmla="val 10360"/>
            </a:avLst>
          </a:prstGeom>
          <a:solidFill>
            <a:srgbClr val="66A2C6"/>
          </a:solidFill>
          <a:ln>
            <a:noFill/>
          </a:ln>
          <a:effectLst>
            <a:outerShdw blurRad="190500" dist="127000" dir="5400000" sx="85000" sy="85000" algn="t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02F4465-03B7-4F8F-8F3A-BD7F4B6D8A83}"/>
              </a:ext>
            </a:extLst>
          </p:cNvPr>
          <p:cNvSpPr txBox="1"/>
          <p:nvPr/>
        </p:nvSpPr>
        <p:spPr>
          <a:xfrm>
            <a:off x="6537009" y="3269461"/>
            <a:ext cx="198043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cxnSp>
        <p:nvCxnSpPr>
          <p:cNvPr id="23" name="直线连接符 61">
            <a:extLst>
              <a:ext uri="{FF2B5EF4-FFF2-40B4-BE49-F238E27FC236}">
                <a16:creationId xmlns:a16="http://schemas.microsoft.com/office/drawing/2014/main" id="{5AC15600-9675-4963-9E3D-F082DF8D1D16}"/>
              </a:ext>
            </a:extLst>
          </p:cNvPr>
          <p:cNvCxnSpPr>
            <a:cxnSpLocks/>
          </p:cNvCxnSpPr>
          <p:nvPr/>
        </p:nvCxnSpPr>
        <p:spPr>
          <a:xfrm flipV="1">
            <a:off x="9597499" y="2943775"/>
            <a:ext cx="0" cy="1878497"/>
          </a:xfrm>
          <a:prstGeom prst="line">
            <a:avLst/>
          </a:prstGeom>
          <a:ln w="38100">
            <a:gradFill>
              <a:gsLst>
                <a:gs pos="0">
                  <a:srgbClr val="0E4576">
                    <a:alpha val="0"/>
                  </a:srgbClr>
                </a:gs>
                <a:gs pos="100000">
                  <a:srgbClr val="0E4576"/>
                </a:gs>
              </a:gsLst>
              <a:lin ang="5400000" scaled="1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62">
            <a:extLst>
              <a:ext uri="{FF2B5EF4-FFF2-40B4-BE49-F238E27FC236}">
                <a16:creationId xmlns:a16="http://schemas.microsoft.com/office/drawing/2014/main" id="{6BCA8A47-26D4-4F47-B32B-DBFE4F265B53}"/>
              </a:ext>
            </a:extLst>
          </p:cNvPr>
          <p:cNvSpPr/>
          <p:nvPr/>
        </p:nvSpPr>
        <p:spPr>
          <a:xfrm>
            <a:off x="9567270" y="2493646"/>
            <a:ext cx="2127461" cy="536919"/>
          </a:xfrm>
          <a:prstGeom prst="roundRect">
            <a:avLst>
              <a:gd name="adj" fmla="val 10360"/>
            </a:avLst>
          </a:prstGeom>
          <a:solidFill>
            <a:srgbClr val="0E4576"/>
          </a:solidFill>
          <a:ln>
            <a:noFill/>
          </a:ln>
          <a:effectLst>
            <a:outerShdw blurRad="190500" dist="127000" dir="5400000" sx="85000" sy="85000" algn="t" rotWithShape="0">
              <a:schemeClr val="bg2">
                <a:lumMod val="2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title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2F4465-03B7-4F8F-8F3A-BD7F4B6D8A83}"/>
              </a:ext>
            </a:extLst>
          </p:cNvPr>
          <p:cNvSpPr txBox="1"/>
          <p:nvPr/>
        </p:nvSpPr>
        <p:spPr>
          <a:xfrm>
            <a:off x="9714295" y="3178084"/>
            <a:ext cx="1980436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</a:p>
        </p:txBody>
      </p:sp>
      <p:sp>
        <p:nvSpPr>
          <p:cNvPr id="26" name="ïs1ïďé">
            <a:extLst>
              <a:ext uri="{FF2B5EF4-FFF2-40B4-BE49-F238E27FC236}">
                <a16:creationId xmlns:a16="http://schemas.microsoft.com/office/drawing/2014/main" id="{53ED3DC6-6140-4FE1-AD5C-92764FC9918D}"/>
              </a:ext>
            </a:extLst>
          </p:cNvPr>
          <p:cNvSpPr/>
          <p:nvPr/>
        </p:nvSpPr>
        <p:spPr>
          <a:xfrm>
            <a:off x="913741" y="1584196"/>
            <a:ext cx="336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cap="all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cap="all" dirty="0">
              <a:solidFill>
                <a:schemeClr val="bg2">
                  <a:lumMod val="25000"/>
                </a:schemeClr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874213" y="1934982"/>
            <a:ext cx="5120187" cy="83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</a:t>
            </a:r>
            <a:r>
              <a:rPr lang="en-US" altLang="zh-CN" sz="1200" dirty="0" err="1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etc.Click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 here to add content, content to match the title. 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2" name="文本框 31"/>
            <p:cNvSpPr txBox="1"/>
            <p:nvPr/>
          </p:nvSpPr>
          <p:spPr>
            <a:xfrm>
              <a:off x="1438134" y="699421"/>
              <a:ext cx="245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36702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8" grpId="0"/>
      <p:bldP spid="21" grpId="0" animBg="1"/>
      <p:bldP spid="22" grpId="0"/>
      <p:bldP spid="24" grpId="0" animBg="1"/>
      <p:bldP spid="25" grpId="0"/>
      <p:bldP spid="26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"/>
            <a:ext cx="12192000" cy="68720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rgbClr val="0E4576"/>
              </a:gs>
              <a:gs pos="100000">
                <a:srgbClr val="102A52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H="1" flipV="1">
            <a:off x="7112473" y="0"/>
            <a:ext cx="5591947" cy="687206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blipFill dpi="0"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V="1">
            <a:off x="2836721" y="2"/>
            <a:ext cx="5591947" cy="685799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gradFill flip="none" rotWithShape="1">
            <a:gsLst>
              <a:gs pos="43000">
                <a:srgbClr val="0E4576">
                  <a:alpha val="0"/>
                </a:srgbClr>
              </a:gs>
              <a:gs pos="100000">
                <a:srgbClr val="0E4576">
                  <a:alpha val="6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4057009"/>
            <a:ext cx="1389019" cy="2866150"/>
            <a:chOff x="0" y="3527977"/>
            <a:chExt cx="1645402" cy="3395182"/>
          </a:xfrm>
        </p:grpSpPr>
        <p:sp>
          <p:nvSpPr>
            <p:cNvPr id="10" name="等腰三角形 9"/>
            <p:cNvSpPr/>
            <p:nvPr/>
          </p:nvSpPr>
          <p:spPr>
            <a:xfrm>
              <a:off x="0" y="3527977"/>
              <a:ext cx="1645402" cy="3330023"/>
            </a:xfrm>
            <a:prstGeom prst="triangle">
              <a:avLst>
                <a:gd name="adj" fmla="val 0"/>
              </a:avLst>
            </a:prstGeom>
            <a:solidFill>
              <a:srgbClr val="66A2C6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3784248" flipV="1">
              <a:off x="-638763" y="5357336"/>
              <a:ext cx="3085926" cy="45719"/>
            </a:xfrm>
            <a:prstGeom prst="ellipse">
              <a:avLst/>
            </a:prstGeom>
            <a:gradFill>
              <a:gsLst>
                <a:gs pos="50000">
                  <a:srgbClr val="66A2C6"/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83432" y="2042187"/>
            <a:ext cx="57860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THANKS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0233" y="462682"/>
            <a:ext cx="1567515" cy="461665"/>
            <a:chOff x="607076" y="556943"/>
            <a:chExt cx="1567515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064309" y="556943"/>
              <a:ext cx="1110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阿里巴巴普惠体 Medium" pitchFamily="18" charset="-122"/>
                  <a:ea typeface="阿里巴巴普惠体 Medium" pitchFamily="18" charset="-122"/>
                  <a:cs typeface="Aparajita" panose="020B0604020202020204" pitchFamily="34" charset="0"/>
                </a:rPr>
                <a:t>LOGO</a:t>
              </a:r>
              <a:endParaRPr lang="zh-CN" altLang="en-US" sz="2400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cs typeface="Aparajita" panose="020B0604020202020204" pitchFamily="34" charset="0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07076" y="603755"/>
              <a:ext cx="401738" cy="397511"/>
              <a:chOff x="607076" y="603755"/>
              <a:chExt cx="401738" cy="39751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07076" y="603755"/>
                <a:ext cx="364886" cy="364886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80779" y="873231"/>
                <a:ext cx="128035" cy="128035"/>
              </a:xfrm>
              <a:prstGeom prst="ellipse">
                <a:avLst/>
              </a:prstGeom>
              <a:solidFill>
                <a:srgbClr val="66A2C6"/>
              </a:solidFill>
              <a:ln w="38100">
                <a:solidFill>
                  <a:schemeClr val="bg1"/>
                </a:solidFill>
              </a:ln>
              <a:effectLst>
                <a:outerShdw blurRad="101600" dist="38100" dir="2700000" algn="t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4" name="任意多边形 43"/>
          <p:cNvSpPr/>
          <p:nvPr/>
        </p:nvSpPr>
        <p:spPr>
          <a:xfrm flipV="1">
            <a:off x="2839002" y="2"/>
            <a:ext cx="5591947" cy="6857996"/>
          </a:xfrm>
          <a:custGeom>
            <a:avLst/>
            <a:gdLst>
              <a:gd name="connsiteX0" fmla="*/ 3877446 w 5591946"/>
              <a:gd name="connsiteY0" fmla="*/ 6857996 h 6857996"/>
              <a:gd name="connsiteX1" fmla="*/ 0 w 5591946"/>
              <a:gd name="connsiteY1" fmla="*/ 6857996 h 6857996"/>
              <a:gd name="connsiteX2" fmla="*/ 0 w 5591946"/>
              <a:gd name="connsiteY2" fmla="*/ 0 h 6857996"/>
              <a:gd name="connsiteX3" fmla="*/ 3877446 w 5591946"/>
              <a:gd name="connsiteY3" fmla="*/ 0 h 6857996"/>
              <a:gd name="connsiteX4" fmla="*/ 5591946 w 5591946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46" h="6857996">
                <a:moveTo>
                  <a:pt x="3877446" y="6857996"/>
                </a:moveTo>
                <a:lnTo>
                  <a:pt x="0" y="6857996"/>
                </a:lnTo>
                <a:lnTo>
                  <a:pt x="0" y="0"/>
                </a:lnTo>
                <a:lnTo>
                  <a:pt x="3877446" y="0"/>
                </a:lnTo>
                <a:lnTo>
                  <a:pt x="5591946" y="3428998"/>
                </a:lnTo>
                <a:close/>
              </a:path>
            </a:pathLst>
          </a:custGeom>
          <a:gradFill flip="none" rotWithShape="1">
            <a:gsLst>
              <a:gs pos="88000">
                <a:srgbClr val="66A2C6">
                  <a:alpha val="0"/>
                </a:srgbClr>
              </a:gs>
              <a:gs pos="100000">
                <a:srgbClr val="66A2C6">
                  <a:alpha val="76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418139" y="5517234"/>
            <a:ext cx="2648004" cy="1345759"/>
            <a:chOff x="4005010" y="5517232"/>
            <a:chExt cx="2648004" cy="1345759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932942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611620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90298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4968976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4647654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326332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4005010" y="5517232"/>
              <a:ext cx="720072" cy="1345759"/>
            </a:xfrm>
            <a:prstGeom prst="line">
              <a:avLst/>
            </a:prstGeom>
            <a:ln w="12700">
              <a:gradFill>
                <a:gsLst>
                  <a:gs pos="100000">
                    <a:srgbClr val="66A2C6">
                      <a:alpha val="0"/>
                    </a:srgbClr>
                  </a:gs>
                  <a:gs pos="0">
                    <a:srgbClr val="66A2C6">
                      <a:alpha val="9000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 rot="3784248" flipV="1">
            <a:off x="6048798" y="1567118"/>
            <a:ext cx="297434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7815752">
            <a:off x="6219915" y="4841386"/>
            <a:ext cx="2974346" cy="45719"/>
          </a:xfrm>
          <a:prstGeom prst="ellipse">
            <a:avLst/>
          </a:prstGeom>
          <a:gradFill>
            <a:gsLst>
              <a:gs pos="50000">
                <a:srgbClr val="66A2C6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等腰三角形 41"/>
          <p:cNvSpPr/>
          <p:nvPr/>
        </p:nvSpPr>
        <p:spPr>
          <a:xfrm rot="9311953">
            <a:off x="7549929" y="-657061"/>
            <a:ext cx="276211" cy="3393925"/>
          </a:xfrm>
          <a:prstGeom prst="triangle">
            <a:avLst/>
          </a:prstGeom>
          <a:gradFill flip="none" rotWithShape="1">
            <a:gsLst>
              <a:gs pos="0">
                <a:srgbClr val="66A2C6"/>
              </a:gs>
              <a:gs pos="100000">
                <a:srgbClr val="66A2C6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等腰三角形 42"/>
          <p:cNvSpPr/>
          <p:nvPr/>
        </p:nvSpPr>
        <p:spPr>
          <a:xfrm rot="12288047" flipV="1">
            <a:off x="7568983" y="4110710"/>
            <a:ext cx="276211" cy="3393925"/>
          </a:xfrm>
          <a:prstGeom prst="triangle">
            <a:avLst/>
          </a:prstGeom>
          <a:gradFill flip="none" rotWithShape="1">
            <a:gsLst>
              <a:gs pos="0">
                <a:srgbClr val="66A2C6"/>
              </a:gs>
              <a:gs pos="100000">
                <a:srgbClr val="66A2C6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11">
            <a:extLst>
              <a:ext uri="{FF2B5EF4-FFF2-40B4-BE49-F238E27FC236}">
                <a16:creationId xmlns:a16="http://schemas.microsoft.com/office/drawing/2014/main" id="{B846BFF2-7A68-FC16-3A22-BA01C99BE4A3}"/>
              </a:ext>
            </a:extLst>
          </p:cNvPr>
          <p:cNvSpPr/>
          <p:nvPr/>
        </p:nvSpPr>
        <p:spPr>
          <a:xfrm>
            <a:off x="1461028" y="5733204"/>
            <a:ext cx="1538629" cy="2880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102A52"/>
                </a:solidFill>
                <a:latin typeface="阿里巴巴普惠体 Medium" pitchFamily="18" charset="-122"/>
                <a:ea typeface="阿里巴巴普惠体 Medium" pitchFamily="18" charset="-122"/>
              </a:rPr>
              <a:t>FREEPPT7.COM</a:t>
            </a:r>
            <a:endParaRPr lang="zh-CN" altLang="en-US" sz="1200" dirty="0">
              <a:solidFill>
                <a:srgbClr val="102A52"/>
              </a:solidFill>
              <a:latin typeface="阿里巴巴普惠体 Medium" pitchFamily="18" charset="-122"/>
              <a:ea typeface="阿里巴巴普惠体 Medium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6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4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44" grpId="0" animBg="1"/>
          <p:bldP spid="24" grpId="0" animBg="1"/>
          <p:bldP spid="25" grpId="0" animBg="1"/>
          <p:bldP spid="42" grpId="0" animBg="1"/>
          <p:bldP spid="4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4" grpId="0"/>
          <p:bldP spid="44" grpId="0" animBg="1"/>
          <p:bldP spid="24" grpId="0" animBg="1"/>
          <p:bldP spid="25" grpId="0" animBg="1"/>
          <p:bldP spid="42" grpId="0" animBg="1"/>
          <p:bldP spid="43" grpId="0" animBg="1"/>
          <p:bldP spid="4" grpId="0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478156" y="0"/>
            <a:ext cx="6713845" cy="6858000"/>
          </a:xfrm>
          <a:custGeom>
            <a:avLst/>
            <a:gdLst>
              <a:gd name="connsiteX0" fmla="*/ 0 w 5494638"/>
              <a:gd name="connsiteY0" fmla="*/ 0 h 6858000"/>
              <a:gd name="connsiteX1" fmla="*/ 5494638 w 5494638"/>
              <a:gd name="connsiteY1" fmla="*/ 0 h 6858000"/>
              <a:gd name="connsiteX2" fmla="*/ 5494638 w 5494638"/>
              <a:gd name="connsiteY2" fmla="*/ 6858000 h 6858000"/>
              <a:gd name="connsiteX3" fmla="*/ 0 w 5494638"/>
              <a:gd name="connsiteY3" fmla="*/ 6858000 h 6858000"/>
              <a:gd name="connsiteX4" fmla="*/ 0 w 5494638"/>
              <a:gd name="connsiteY4" fmla="*/ 0 h 6858000"/>
              <a:gd name="connsiteX0" fmla="*/ 2220686 w 5494638"/>
              <a:gd name="connsiteY0" fmla="*/ 0 h 6858000"/>
              <a:gd name="connsiteX1" fmla="*/ 5494638 w 5494638"/>
              <a:gd name="connsiteY1" fmla="*/ 0 h 6858000"/>
              <a:gd name="connsiteX2" fmla="*/ 5494638 w 5494638"/>
              <a:gd name="connsiteY2" fmla="*/ 6858000 h 6858000"/>
              <a:gd name="connsiteX3" fmla="*/ 0 w 5494638"/>
              <a:gd name="connsiteY3" fmla="*/ 6858000 h 6858000"/>
              <a:gd name="connsiteX4" fmla="*/ 2220686 w 549463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638" h="6858000">
                <a:moveTo>
                  <a:pt x="2220686" y="0"/>
                </a:moveTo>
                <a:lnTo>
                  <a:pt x="5494638" y="0"/>
                </a:lnTo>
                <a:lnTo>
                  <a:pt x="5494638" y="6858000"/>
                </a:lnTo>
                <a:lnTo>
                  <a:pt x="0" y="6858000"/>
                </a:lnTo>
                <a:lnTo>
                  <a:pt x="2220686" y="0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BE43F9A8-4DFA-4DE9-923B-1B135377E046}"/>
              </a:ext>
            </a:extLst>
          </p:cNvPr>
          <p:cNvSpPr txBox="1"/>
          <p:nvPr/>
        </p:nvSpPr>
        <p:spPr>
          <a:xfrm>
            <a:off x="743542" y="1687338"/>
            <a:ext cx="3551901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57F97756-5137-418E-9AAB-A2DF18E9F8C5}"/>
              </a:ext>
            </a:extLst>
          </p:cNvPr>
          <p:cNvSpPr txBox="1"/>
          <p:nvPr/>
        </p:nvSpPr>
        <p:spPr>
          <a:xfrm>
            <a:off x="721751" y="764705"/>
            <a:ext cx="285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  <a:endParaRPr lang="zh-CN" altLang="en-US" sz="2800" b="1" dirty="0"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A479D1D8-D6B6-42B7-9364-905228D451BE}"/>
              </a:ext>
            </a:extLst>
          </p:cNvPr>
          <p:cNvSpPr txBox="1"/>
          <p:nvPr/>
        </p:nvSpPr>
        <p:spPr>
          <a:xfrm>
            <a:off x="746464" y="1290123"/>
            <a:ext cx="1902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COMPANY  PROFILE</a:t>
            </a: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0D8859CA-4E95-4218-A09F-E35472003B73}"/>
              </a:ext>
            </a:extLst>
          </p:cNvPr>
          <p:cNvGrpSpPr/>
          <p:nvPr/>
        </p:nvGrpSpPr>
        <p:grpSpPr>
          <a:xfrm>
            <a:off x="768255" y="3895497"/>
            <a:ext cx="1817972" cy="246221"/>
            <a:chOff x="1826202" y="5077420"/>
            <a:chExt cx="1817972" cy="246221"/>
          </a:xfrm>
        </p:grpSpPr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7B96FAFE-3BFB-456B-8296-212A1B67B9C6}"/>
                </a:ext>
              </a:extLst>
            </p:cNvPr>
            <p:cNvSpPr txBox="1"/>
            <p:nvPr/>
          </p:nvSpPr>
          <p:spPr>
            <a:xfrm>
              <a:off x="1826202" y="5077420"/>
              <a:ext cx="1530603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000" b="1" dirty="0">
                  <a:solidFill>
                    <a:srgbClr val="1B1B1B"/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More </a:t>
              </a:r>
              <a:r>
                <a:rPr lang="en-US" sz="1000" b="1" dirty="0" err="1">
                  <a:solidFill>
                    <a:srgbClr val="1B1B1B"/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Informations</a:t>
              </a:r>
              <a:endParaRPr lang="en-US" sz="1000" b="1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0F072596-286F-49AB-8B5D-A78FFBDB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818" y="5125677"/>
              <a:ext cx="235356" cy="168250"/>
            </a:xfrm>
            <a:custGeom>
              <a:avLst/>
              <a:gdLst>
                <a:gd name="T0" fmla="*/ 389 w 395"/>
                <a:gd name="T1" fmla="*/ 160 h 282"/>
                <a:gd name="T2" fmla="*/ 389 w 395"/>
                <a:gd name="T3" fmla="*/ 159 h 282"/>
                <a:gd name="T4" fmla="*/ 390 w 395"/>
                <a:gd name="T5" fmla="*/ 158 h 282"/>
                <a:gd name="T6" fmla="*/ 391 w 395"/>
                <a:gd name="T7" fmla="*/ 156 h 282"/>
                <a:gd name="T8" fmla="*/ 392 w 395"/>
                <a:gd name="T9" fmla="*/ 155 h 282"/>
                <a:gd name="T10" fmla="*/ 392 w 395"/>
                <a:gd name="T11" fmla="*/ 154 h 282"/>
                <a:gd name="T12" fmla="*/ 393 w 395"/>
                <a:gd name="T13" fmla="*/ 153 h 282"/>
                <a:gd name="T14" fmla="*/ 393 w 395"/>
                <a:gd name="T15" fmla="*/ 152 h 282"/>
                <a:gd name="T16" fmla="*/ 394 w 395"/>
                <a:gd name="T17" fmla="*/ 150 h 282"/>
                <a:gd name="T18" fmla="*/ 394 w 395"/>
                <a:gd name="T19" fmla="*/ 149 h 282"/>
                <a:gd name="T20" fmla="*/ 394 w 395"/>
                <a:gd name="T21" fmla="*/ 148 h 282"/>
                <a:gd name="T22" fmla="*/ 395 w 395"/>
                <a:gd name="T23" fmla="*/ 146 h 282"/>
                <a:gd name="T24" fmla="*/ 395 w 395"/>
                <a:gd name="T25" fmla="*/ 145 h 282"/>
                <a:gd name="T26" fmla="*/ 395 w 395"/>
                <a:gd name="T27" fmla="*/ 139 h 282"/>
                <a:gd name="T28" fmla="*/ 395 w 395"/>
                <a:gd name="T29" fmla="*/ 138 h 282"/>
                <a:gd name="T30" fmla="*/ 394 w 395"/>
                <a:gd name="T31" fmla="*/ 137 h 282"/>
                <a:gd name="T32" fmla="*/ 394 w 395"/>
                <a:gd name="T33" fmla="*/ 135 h 282"/>
                <a:gd name="T34" fmla="*/ 394 w 395"/>
                <a:gd name="T35" fmla="*/ 134 h 282"/>
                <a:gd name="T36" fmla="*/ 393 w 395"/>
                <a:gd name="T37" fmla="*/ 133 h 282"/>
                <a:gd name="T38" fmla="*/ 393 w 395"/>
                <a:gd name="T39" fmla="*/ 131 h 282"/>
                <a:gd name="T40" fmla="*/ 392 w 395"/>
                <a:gd name="T41" fmla="*/ 130 h 282"/>
                <a:gd name="T42" fmla="*/ 392 w 395"/>
                <a:gd name="T43" fmla="*/ 129 h 282"/>
                <a:gd name="T44" fmla="*/ 391 w 395"/>
                <a:gd name="T45" fmla="*/ 128 h 282"/>
                <a:gd name="T46" fmla="*/ 390 w 395"/>
                <a:gd name="T47" fmla="*/ 127 h 282"/>
                <a:gd name="T48" fmla="*/ 389 w 395"/>
                <a:gd name="T49" fmla="*/ 125 h 282"/>
                <a:gd name="T50" fmla="*/ 389 w 395"/>
                <a:gd name="T51" fmla="*/ 124 h 282"/>
                <a:gd name="T52" fmla="*/ 387 w 395"/>
                <a:gd name="T53" fmla="*/ 123 h 282"/>
                <a:gd name="T54" fmla="*/ 387 w 395"/>
                <a:gd name="T55" fmla="*/ 122 h 282"/>
                <a:gd name="T56" fmla="*/ 275 w 395"/>
                <a:gd name="T57" fmla="*/ 10 h 282"/>
                <a:gd name="T58" fmla="*/ 235 w 395"/>
                <a:gd name="T59" fmla="*/ 10 h 282"/>
                <a:gd name="T60" fmla="*/ 235 w 395"/>
                <a:gd name="T61" fmla="*/ 50 h 282"/>
                <a:gd name="T62" fmla="*/ 299 w 395"/>
                <a:gd name="T63" fmla="*/ 114 h 282"/>
                <a:gd name="T64" fmla="*/ 28 w 395"/>
                <a:gd name="T65" fmla="*/ 114 h 282"/>
                <a:gd name="T66" fmla="*/ 0 w 395"/>
                <a:gd name="T67" fmla="*/ 142 h 282"/>
                <a:gd name="T68" fmla="*/ 28 w 395"/>
                <a:gd name="T69" fmla="*/ 170 h 282"/>
                <a:gd name="T70" fmla="*/ 299 w 395"/>
                <a:gd name="T71" fmla="*/ 170 h 282"/>
                <a:gd name="T72" fmla="*/ 235 w 395"/>
                <a:gd name="T73" fmla="*/ 234 h 282"/>
                <a:gd name="T74" fmla="*/ 235 w 395"/>
                <a:gd name="T75" fmla="*/ 274 h 282"/>
                <a:gd name="T76" fmla="*/ 255 w 395"/>
                <a:gd name="T77" fmla="*/ 282 h 282"/>
                <a:gd name="T78" fmla="*/ 275 w 395"/>
                <a:gd name="T79" fmla="*/ 274 h 282"/>
                <a:gd name="T80" fmla="*/ 387 w 395"/>
                <a:gd name="T81" fmla="*/ 162 h 282"/>
                <a:gd name="T82" fmla="*/ 387 w 395"/>
                <a:gd name="T83" fmla="*/ 162 h 282"/>
                <a:gd name="T84" fmla="*/ 389 w 395"/>
                <a:gd name="T85" fmla="*/ 16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5" h="282">
                  <a:moveTo>
                    <a:pt x="389" y="160"/>
                  </a:moveTo>
                  <a:cubicBezTo>
                    <a:pt x="389" y="160"/>
                    <a:pt x="389" y="159"/>
                    <a:pt x="389" y="159"/>
                  </a:cubicBezTo>
                  <a:cubicBezTo>
                    <a:pt x="390" y="158"/>
                    <a:pt x="390" y="158"/>
                    <a:pt x="390" y="158"/>
                  </a:cubicBezTo>
                  <a:cubicBezTo>
                    <a:pt x="390" y="157"/>
                    <a:pt x="391" y="157"/>
                    <a:pt x="391" y="156"/>
                  </a:cubicBezTo>
                  <a:cubicBezTo>
                    <a:pt x="391" y="156"/>
                    <a:pt x="391" y="156"/>
                    <a:pt x="392" y="155"/>
                  </a:cubicBezTo>
                  <a:cubicBezTo>
                    <a:pt x="392" y="155"/>
                    <a:pt x="392" y="154"/>
                    <a:pt x="392" y="154"/>
                  </a:cubicBezTo>
                  <a:cubicBezTo>
                    <a:pt x="392" y="154"/>
                    <a:pt x="393" y="153"/>
                    <a:pt x="393" y="153"/>
                  </a:cubicBezTo>
                  <a:cubicBezTo>
                    <a:pt x="393" y="152"/>
                    <a:pt x="393" y="152"/>
                    <a:pt x="393" y="152"/>
                  </a:cubicBezTo>
                  <a:cubicBezTo>
                    <a:pt x="393" y="151"/>
                    <a:pt x="394" y="151"/>
                    <a:pt x="394" y="150"/>
                  </a:cubicBezTo>
                  <a:cubicBezTo>
                    <a:pt x="394" y="150"/>
                    <a:pt x="394" y="149"/>
                    <a:pt x="394" y="149"/>
                  </a:cubicBezTo>
                  <a:cubicBezTo>
                    <a:pt x="394" y="148"/>
                    <a:pt x="394" y="148"/>
                    <a:pt x="394" y="148"/>
                  </a:cubicBezTo>
                  <a:cubicBezTo>
                    <a:pt x="394" y="147"/>
                    <a:pt x="395" y="147"/>
                    <a:pt x="395" y="146"/>
                  </a:cubicBezTo>
                  <a:cubicBezTo>
                    <a:pt x="395" y="146"/>
                    <a:pt x="395" y="145"/>
                    <a:pt x="395" y="145"/>
                  </a:cubicBezTo>
                  <a:cubicBezTo>
                    <a:pt x="395" y="143"/>
                    <a:pt x="395" y="141"/>
                    <a:pt x="395" y="139"/>
                  </a:cubicBezTo>
                  <a:cubicBezTo>
                    <a:pt x="395" y="139"/>
                    <a:pt x="395" y="139"/>
                    <a:pt x="395" y="138"/>
                  </a:cubicBezTo>
                  <a:cubicBezTo>
                    <a:pt x="395" y="138"/>
                    <a:pt x="394" y="137"/>
                    <a:pt x="394" y="137"/>
                  </a:cubicBezTo>
                  <a:cubicBezTo>
                    <a:pt x="394" y="136"/>
                    <a:pt x="394" y="136"/>
                    <a:pt x="394" y="135"/>
                  </a:cubicBezTo>
                  <a:cubicBezTo>
                    <a:pt x="394" y="135"/>
                    <a:pt x="394" y="134"/>
                    <a:pt x="394" y="134"/>
                  </a:cubicBezTo>
                  <a:cubicBezTo>
                    <a:pt x="394" y="134"/>
                    <a:pt x="393" y="133"/>
                    <a:pt x="393" y="133"/>
                  </a:cubicBezTo>
                  <a:cubicBezTo>
                    <a:pt x="393" y="132"/>
                    <a:pt x="393" y="132"/>
                    <a:pt x="393" y="131"/>
                  </a:cubicBezTo>
                  <a:cubicBezTo>
                    <a:pt x="393" y="131"/>
                    <a:pt x="392" y="131"/>
                    <a:pt x="392" y="130"/>
                  </a:cubicBezTo>
                  <a:cubicBezTo>
                    <a:pt x="392" y="130"/>
                    <a:pt x="392" y="129"/>
                    <a:pt x="392" y="129"/>
                  </a:cubicBezTo>
                  <a:cubicBezTo>
                    <a:pt x="391" y="129"/>
                    <a:pt x="391" y="128"/>
                    <a:pt x="391" y="128"/>
                  </a:cubicBezTo>
                  <a:cubicBezTo>
                    <a:pt x="391" y="127"/>
                    <a:pt x="390" y="127"/>
                    <a:pt x="390" y="127"/>
                  </a:cubicBezTo>
                  <a:cubicBezTo>
                    <a:pt x="390" y="126"/>
                    <a:pt x="390" y="126"/>
                    <a:pt x="389" y="125"/>
                  </a:cubicBezTo>
                  <a:cubicBezTo>
                    <a:pt x="389" y="125"/>
                    <a:pt x="389" y="125"/>
                    <a:pt x="389" y="124"/>
                  </a:cubicBezTo>
                  <a:cubicBezTo>
                    <a:pt x="388" y="124"/>
                    <a:pt x="387" y="123"/>
                    <a:pt x="387" y="123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64" y="0"/>
                    <a:pt x="246" y="0"/>
                    <a:pt x="235" y="10"/>
                  </a:cubicBezTo>
                  <a:cubicBezTo>
                    <a:pt x="224" y="21"/>
                    <a:pt x="224" y="39"/>
                    <a:pt x="235" y="50"/>
                  </a:cubicBezTo>
                  <a:cubicBezTo>
                    <a:pt x="299" y="114"/>
                    <a:pt x="299" y="114"/>
                    <a:pt x="299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13" y="114"/>
                    <a:pt x="0" y="127"/>
                    <a:pt x="0" y="142"/>
                  </a:cubicBezTo>
                  <a:cubicBezTo>
                    <a:pt x="0" y="158"/>
                    <a:pt x="13" y="170"/>
                    <a:pt x="28" y="170"/>
                  </a:cubicBezTo>
                  <a:cubicBezTo>
                    <a:pt x="299" y="170"/>
                    <a:pt x="299" y="170"/>
                    <a:pt x="299" y="170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24" y="245"/>
                    <a:pt x="224" y="263"/>
                    <a:pt x="235" y="274"/>
                  </a:cubicBezTo>
                  <a:cubicBezTo>
                    <a:pt x="241" y="279"/>
                    <a:pt x="248" y="282"/>
                    <a:pt x="255" y="282"/>
                  </a:cubicBezTo>
                  <a:cubicBezTo>
                    <a:pt x="262" y="282"/>
                    <a:pt x="269" y="279"/>
                    <a:pt x="275" y="274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7" y="162"/>
                    <a:pt x="387" y="162"/>
                    <a:pt x="387" y="162"/>
                  </a:cubicBezTo>
                  <a:cubicBezTo>
                    <a:pt x="387" y="161"/>
                    <a:pt x="388" y="161"/>
                    <a:pt x="389" y="160"/>
                  </a:cubicBezTo>
                  <a:close/>
                </a:path>
              </a:pathLst>
            </a:custGeom>
            <a:solidFill>
              <a:srgbClr val="66A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</p:grpSp>
      <p:sp>
        <p:nvSpPr>
          <p:cNvPr id="31" name="平行四边形 30"/>
          <p:cNvSpPr/>
          <p:nvPr/>
        </p:nvSpPr>
        <p:spPr>
          <a:xfrm flipH="1" flipV="1">
            <a:off x="7032105" y="-9265"/>
            <a:ext cx="1341092" cy="2646177"/>
          </a:xfrm>
          <a:prstGeom prst="parallelogram">
            <a:avLst>
              <a:gd name="adj" fmla="val 76907"/>
            </a:avLst>
          </a:prstGeom>
          <a:gradFill>
            <a:gsLst>
              <a:gs pos="62000">
                <a:srgbClr val="0E4576"/>
              </a:gs>
              <a:gs pos="0">
                <a:srgbClr val="66A2C6"/>
              </a:gs>
              <a:gs pos="100000">
                <a:srgbClr val="102A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5567" y="4992915"/>
            <a:ext cx="2581167" cy="1104838"/>
            <a:chOff x="845840" y="4386648"/>
            <a:chExt cx="2581167" cy="1383957"/>
          </a:xfrm>
        </p:grpSpPr>
        <p:sp>
          <p:nvSpPr>
            <p:cNvPr id="4" name="矩形 3"/>
            <p:cNvSpPr/>
            <p:nvPr/>
          </p:nvSpPr>
          <p:spPr>
            <a:xfrm>
              <a:off x="845840" y="4386648"/>
              <a:ext cx="2581167" cy="1383957"/>
            </a:xfrm>
            <a:prstGeom prst="rect">
              <a:avLst/>
            </a:prstGeom>
            <a:solidFill>
              <a:srgbClr val="0E4576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FE3E02"/>
                    </a:gs>
                    <a:gs pos="85000">
                      <a:srgbClr val="CD2A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9" name="文本占位符 11">
              <a:extLst>
                <a:ext uri="{FF2B5EF4-FFF2-40B4-BE49-F238E27FC236}">
                  <a16:creationId xmlns:a16="http://schemas.microsoft.com/office/drawing/2014/main" id="{054967BB-B087-4878-AAE6-4361568D114F}"/>
                </a:ext>
              </a:extLst>
            </p:cNvPr>
            <p:cNvSpPr txBox="1">
              <a:spLocks/>
            </p:cNvSpPr>
            <p:nvPr/>
          </p:nvSpPr>
          <p:spPr>
            <a:xfrm>
              <a:off x="1471988" y="4654527"/>
              <a:ext cx="1328870" cy="50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思源黑体 CN Normal" panose="020B0400000000000000" pitchFamily="34" charset="-122"/>
                </a:rPr>
                <a:t>Add text</a:t>
              </a:r>
              <a:endParaRPr lang="zh-CN" altLang="en-US" b="1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16917EB-2DE7-4BFB-A847-3DC85D3444E9}"/>
                </a:ext>
              </a:extLst>
            </p:cNvPr>
            <p:cNvSpPr txBox="1"/>
            <p:nvPr/>
          </p:nvSpPr>
          <p:spPr>
            <a:xfrm>
              <a:off x="1058164" y="5147445"/>
              <a:ext cx="2156518" cy="3469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Fill in the description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12864" y="4992915"/>
            <a:ext cx="7973463" cy="1104838"/>
            <a:chOff x="845840" y="4386648"/>
            <a:chExt cx="7973463" cy="1383957"/>
          </a:xfrm>
          <a:solidFill>
            <a:schemeClr val="bg1"/>
          </a:solidFill>
        </p:grpSpPr>
        <p:sp>
          <p:nvSpPr>
            <p:cNvPr id="13" name="矩形 12"/>
            <p:cNvSpPr/>
            <p:nvPr/>
          </p:nvSpPr>
          <p:spPr>
            <a:xfrm>
              <a:off x="845840" y="4386648"/>
              <a:ext cx="7973463" cy="1383957"/>
            </a:xfrm>
            <a:prstGeom prst="rect">
              <a:avLst/>
            </a:prstGeom>
            <a:grpFill/>
            <a:ln>
              <a:noFill/>
            </a:ln>
            <a:effectLst>
              <a:outerShdw blurRad="1016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占位符 11">
              <a:extLst>
                <a:ext uri="{FF2B5EF4-FFF2-40B4-BE49-F238E27FC236}">
                  <a16:creationId xmlns:a16="http://schemas.microsoft.com/office/drawing/2014/main" id="{054967BB-B087-4878-AAE6-4361568D114F}"/>
                </a:ext>
              </a:extLst>
            </p:cNvPr>
            <p:cNvSpPr txBox="1">
              <a:spLocks/>
            </p:cNvSpPr>
            <p:nvPr/>
          </p:nvSpPr>
          <p:spPr>
            <a:xfrm>
              <a:off x="1471988" y="4643315"/>
              <a:ext cx="1328869" cy="5011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1B1B1B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思源黑体 CN Normal" panose="020B0400000000000000" pitchFamily="34" charset="-122"/>
                </a:rPr>
                <a:t>Add text</a:t>
              </a:r>
              <a:endParaRPr lang="zh-CN" altLang="en-US" b="1" dirty="0">
                <a:solidFill>
                  <a:srgbClr val="1B1B1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16917EB-2DE7-4BFB-A847-3DC85D3444E9}"/>
                </a:ext>
              </a:extLst>
            </p:cNvPr>
            <p:cNvSpPr txBox="1"/>
            <p:nvPr/>
          </p:nvSpPr>
          <p:spPr>
            <a:xfrm>
              <a:off x="1058164" y="5147445"/>
              <a:ext cx="2156518" cy="3469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Fill in the description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02485" y="5189130"/>
            <a:ext cx="2156519" cy="688142"/>
            <a:chOff x="1058164" y="4722423"/>
            <a:chExt cx="2156518" cy="688142"/>
          </a:xfrm>
          <a:solidFill>
            <a:schemeClr val="bg1"/>
          </a:solidFill>
        </p:grpSpPr>
        <p:sp>
          <p:nvSpPr>
            <p:cNvPr id="18" name="文本占位符 11">
              <a:extLst>
                <a:ext uri="{FF2B5EF4-FFF2-40B4-BE49-F238E27FC236}">
                  <a16:creationId xmlns:a16="http://schemas.microsoft.com/office/drawing/2014/main" id="{054967BB-B087-4878-AAE6-4361568D114F}"/>
                </a:ext>
              </a:extLst>
            </p:cNvPr>
            <p:cNvSpPr txBox="1">
              <a:spLocks/>
            </p:cNvSpPr>
            <p:nvPr/>
          </p:nvSpPr>
          <p:spPr>
            <a:xfrm>
              <a:off x="1471988" y="4722423"/>
              <a:ext cx="132887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1B1B1B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思源黑体 CN Normal" panose="020B0400000000000000" pitchFamily="34" charset="-122"/>
                </a:rPr>
                <a:t>Add text</a:t>
              </a:r>
              <a:endParaRPr lang="zh-CN" altLang="en-US" b="1" dirty="0">
                <a:solidFill>
                  <a:srgbClr val="1B1B1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16917EB-2DE7-4BFB-A847-3DC85D3444E9}"/>
                </a:ext>
              </a:extLst>
            </p:cNvPr>
            <p:cNvSpPr txBox="1"/>
            <p:nvPr/>
          </p:nvSpPr>
          <p:spPr>
            <a:xfrm>
              <a:off x="1058164" y="5133566"/>
              <a:ext cx="2156518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Fill in the description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79782" y="5189130"/>
            <a:ext cx="2156519" cy="688142"/>
            <a:chOff x="1058164" y="4722423"/>
            <a:chExt cx="2156518" cy="688142"/>
          </a:xfrm>
          <a:solidFill>
            <a:schemeClr val="bg1"/>
          </a:solidFill>
        </p:grpSpPr>
        <p:sp>
          <p:nvSpPr>
            <p:cNvPr id="22" name="文本占位符 11">
              <a:extLst>
                <a:ext uri="{FF2B5EF4-FFF2-40B4-BE49-F238E27FC236}">
                  <a16:creationId xmlns:a16="http://schemas.microsoft.com/office/drawing/2014/main" id="{054967BB-B087-4878-AAE6-4361568D114F}"/>
                </a:ext>
              </a:extLst>
            </p:cNvPr>
            <p:cNvSpPr txBox="1">
              <a:spLocks/>
            </p:cNvSpPr>
            <p:nvPr/>
          </p:nvSpPr>
          <p:spPr>
            <a:xfrm>
              <a:off x="1471988" y="4722423"/>
              <a:ext cx="1328870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346BE8"/>
                  </a:solidFill>
                  <a:effectLst>
                    <a:outerShdw blurRad="50800" dist="38100" dir="2700000" algn="tl" rotWithShape="0">
                      <a:srgbClr val="346BE8">
                        <a:alpha val="10000"/>
                      </a:srgbClr>
                    </a:outerShdw>
                  </a:effectLst>
                  <a:latin typeface="思源黑体 CN Normal" panose="020B04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1B1B1B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sym typeface="思源黑体 CN Normal" panose="020B0400000000000000" pitchFamily="34" charset="-122"/>
                </a:rPr>
                <a:t>Add text</a:t>
              </a:r>
              <a:endParaRPr lang="zh-CN" altLang="en-US" b="1" dirty="0">
                <a:solidFill>
                  <a:srgbClr val="1B1B1B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16917EB-2DE7-4BFB-A847-3DC85D3444E9}"/>
                </a:ext>
              </a:extLst>
            </p:cNvPr>
            <p:cNvSpPr txBox="1"/>
            <p:nvPr/>
          </p:nvSpPr>
          <p:spPr>
            <a:xfrm>
              <a:off x="1058164" y="5133566"/>
              <a:ext cx="2156518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1400" spc="100">
                  <a:solidFill>
                    <a:schemeClr val="bg2">
                      <a:lumMod val="2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Fill in the description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023992" y="5308233"/>
            <a:ext cx="0" cy="612021"/>
          </a:xfrm>
          <a:prstGeom prst="line">
            <a:avLst/>
          </a:prstGeom>
          <a:ln w="12700">
            <a:gradFill>
              <a:gsLst>
                <a:gs pos="0">
                  <a:srgbClr val="1B1B1B">
                    <a:alpha val="0"/>
                  </a:srgbClr>
                </a:gs>
                <a:gs pos="49100">
                  <a:srgbClr val="1B1B1B">
                    <a:alpha val="77000"/>
                  </a:srgbClr>
                </a:gs>
                <a:gs pos="100000">
                  <a:srgbClr val="1B1B1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688288" y="5308233"/>
            <a:ext cx="0" cy="612021"/>
          </a:xfrm>
          <a:prstGeom prst="line">
            <a:avLst/>
          </a:prstGeom>
          <a:ln w="12700">
            <a:gradFill>
              <a:gsLst>
                <a:gs pos="0">
                  <a:srgbClr val="1B1B1B">
                    <a:alpha val="0"/>
                  </a:srgbClr>
                </a:gs>
                <a:gs pos="49100">
                  <a:srgbClr val="1B1B1B">
                    <a:alpha val="77000"/>
                  </a:srgbClr>
                </a:gs>
                <a:gs pos="100000">
                  <a:srgbClr val="1B1B1B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20775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FF56DDC-B5C7-4684-A5F9-507FD2D8368C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4208351"/>
          </a:xfrm>
          <a:prstGeom prst="roundRect">
            <a:avLst>
              <a:gd name="adj" fmla="val 0"/>
            </a:avLst>
          </a:prstGeom>
          <a:solidFill>
            <a:srgbClr val="1C326B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</p:pic>
      <p:grpSp>
        <p:nvGrpSpPr>
          <p:cNvPr id="33" name="组合 32"/>
          <p:cNvGrpSpPr/>
          <p:nvPr/>
        </p:nvGrpSpPr>
        <p:grpSpPr>
          <a:xfrm>
            <a:off x="782034" y="272525"/>
            <a:ext cx="4089831" cy="618693"/>
            <a:chOff x="1438135" y="699421"/>
            <a:chExt cx="4089830" cy="618693"/>
          </a:xfrm>
        </p:grpSpPr>
        <p:sp>
          <p:nvSpPr>
            <p:cNvPr id="34" name="文本框 33"/>
            <p:cNvSpPr txBox="1"/>
            <p:nvPr/>
          </p:nvSpPr>
          <p:spPr>
            <a:xfrm>
              <a:off x="1438135" y="699421"/>
              <a:ext cx="2361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  <p:sp>
        <p:nvSpPr>
          <p:cNvPr id="12" name="任意多边形: 形状 72">
            <a:extLst>
              <a:ext uri="{FF2B5EF4-FFF2-40B4-BE49-F238E27FC236}">
                <a16:creationId xmlns:a16="http://schemas.microsoft.com/office/drawing/2014/main" id="{70113FF7-18E6-473B-BF29-7F9972E8D602}"/>
              </a:ext>
            </a:extLst>
          </p:cNvPr>
          <p:cNvSpPr/>
          <p:nvPr/>
        </p:nvSpPr>
        <p:spPr>
          <a:xfrm>
            <a:off x="1069509" y="2564906"/>
            <a:ext cx="10090240" cy="3543273"/>
          </a:xfrm>
          <a:custGeom>
            <a:avLst/>
            <a:gdLst>
              <a:gd name="connsiteX0" fmla="*/ 173136 w 6137398"/>
              <a:gd name="connsiteY0" fmla="*/ 0 h 4879957"/>
              <a:gd name="connsiteX1" fmla="*/ 5964262 w 6137398"/>
              <a:gd name="connsiteY1" fmla="*/ 0 h 4879957"/>
              <a:gd name="connsiteX2" fmla="*/ 6137398 w 6137398"/>
              <a:gd name="connsiteY2" fmla="*/ 173136 h 4879957"/>
              <a:gd name="connsiteX3" fmla="*/ 6137398 w 6137398"/>
              <a:gd name="connsiteY3" fmla="*/ 4879957 h 4879957"/>
              <a:gd name="connsiteX4" fmla="*/ 0 w 6137398"/>
              <a:gd name="connsiteY4" fmla="*/ 4879957 h 4879957"/>
              <a:gd name="connsiteX5" fmla="*/ 0 w 6137398"/>
              <a:gd name="connsiteY5" fmla="*/ 173136 h 4879957"/>
              <a:gd name="connsiteX6" fmla="*/ 173136 w 6137398"/>
              <a:gd name="connsiteY6" fmla="*/ 0 h 487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7398" h="4879957">
                <a:moveTo>
                  <a:pt x="173136" y="0"/>
                </a:moveTo>
                <a:lnTo>
                  <a:pt x="5964262" y="0"/>
                </a:lnTo>
                <a:cubicBezTo>
                  <a:pt x="6059882" y="0"/>
                  <a:pt x="6137398" y="77516"/>
                  <a:pt x="6137398" y="173136"/>
                </a:cubicBezTo>
                <a:lnTo>
                  <a:pt x="6137398" y="4879957"/>
                </a:lnTo>
                <a:lnTo>
                  <a:pt x="0" y="4879957"/>
                </a:lnTo>
                <a:lnTo>
                  <a:pt x="0" y="173136"/>
                </a:lnTo>
                <a:cubicBezTo>
                  <a:pt x="0" y="77516"/>
                  <a:pt x="77516" y="0"/>
                  <a:pt x="173136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CD2A00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9509" y="6062460"/>
            <a:ext cx="10090241" cy="45719"/>
          </a:xfrm>
          <a:prstGeom prst="rect">
            <a:avLst/>
          </a:prstGeom>
          <a:solidFill>
            <a:srgbClr val="0E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B735E7A8-F370-4178-90B9-E11EA3479EB0}"/>
              </a:ext>
            </a:extLst>
          </p:cNvPr>
          <p:cNvSpPr txBox="1"/>
          <p:nvPr/>
        </p:nvSpPr>
        <p:spPr>
          <a:xfrm>
            <a:off x="3502912" y="2920299"/>
            <a:ext cx="52102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38669" y="3645026"/>
            <a:ext cx="2064563" cy="2064563"/>
            <a:chOff x="1600996" y="3789040"/>
            <a:chExt cx="2064563" cy="2064563"/>
          </a:xfrm>
        </p:grpSpPr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2C2839B4-9530-4DC3-BCEF-D6B43879FDB4}"/>
                </a:ext>
              </a:extLst>
            </p:cNvPr>
            <p:cNvSpPr txBox="1"/>
            <p:nvPr/>
          </p:nvSpPr>
          <p:spPr>
            <a:xfrm>
              <a:off x="1721496" y="4653136"/>
              <a:ext cx="1823562" cy="1147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ctr"/>
              <a:r>
                <a:rPr lang="en-US" altLang="zh-CN" sz="1400" b="1" dirty="0"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7CBB203-BE0D-4664-85C6-8D252447E23C}"/>
                </a:ext>
              </a:extLst>
            </p:cNvPr>
            <p:cNvSpPr txBox="1"/>
            <p:nvPr/>
          </p:nvSpPr>
          <p:spPr>
            <a:xfrm>
              <a:off x="2228358" y="4149080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10+</a:t>
              </a:r>
              <a:endParaRPr lang="zh-CN" altLang="en-US" sz="1800" b="1" dirty="0">
                <a:solidFill>
                  <a:srgbClr val="0E4576"/>
                </a:solidFill>
                <a:effectLst/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600996" y="3789040"/>
              <a:ext cx="2064563" cy="206456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69109" y="3645026"/>
            <a:ext cx="2064563" cy="2064563"/>
            <a:chOff x="1600996" y="3789040"/>
            <a:chExt cx="2064563" cy="2064563"/>
          </a:xfrm>
        </p:grpSpPr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2C2839B4-9530-4DC3-BCEF-D6B43879FDB4}"/>
                </a:ext>
              </a:extLst>
            </p:cNvPr>
            <p:cNvSpPr txBox="1"/>
            <p:nvPr/>
          </p:nvSpPr>
          <p:spPr>
            <a:xfrm>
              <a:off x="1721496" y="4653136"/>
              <a:ext cx="1823562" cy="1147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ctr"/>
              <a:r>
                <a:rPr lang="en-US" altLang="zh-CN" sz="1400" b="1" dirty="0"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7CBB203-BE0D-4664-85C6-8D252447E23C}"/>
                </a:ext>
              </a:extLst>
            </p:cNvPr>
            <p:cNvSpPr txBox="1"/>
            <p:nvPr/>
          </p:nvSpPr>
          <p:spPr>
            <a:xfrm>
              <a:off x="1997718" y="4149080"/>
              <a:ext cx="12711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500</a:t>
              </a:r>
              <a:r>
                <a:rPr lang="en-US" altLang="zh-CN" sz="1600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TOP</a:t>
              </a:r>
              <a:endParaRPr lang="zh-CN" altLang="en-US" sz="1100" b="1" dirty="0">
                <a:solidFill>
                  <a:srgbClr val="0E4576"/>
                </a:solidFill>
                <a:effectLst/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600996" y="3789040"/>
              <a:ext cx="2064563" cy="206456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99551" y="3645026"/>
            <a:ext cx="2064563" cy="2064563"/>
            <a:chOff x="1600996" y="3789040"/>
            <a:chExt cx="2064563" cy="2064563"/>
          </a:xfrm>
        </p:grpSpPr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2C2839B4-9530-4DC3-BCEF-D6B43879FDB4}"/>
                </a:ext>
              </a:extLst>
            </p:cNvPr>
            <p:cNvSpPr txBox="1"/>
            <p:nvPr/>
          </p:nvSpPr>
          <p:spPr>
            <a:xfrm>
              <a:off x="1721496" y="4653136"/>
              <a:ext cx="1823562" cy="1147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ctr"/>
              <a:r>
                <a:rPr lang="en-US" altLang="zh-CN" sz="1400" b="1" dirty="0"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7CBB203-BE0D-4664-85C6-8D252447E23C}"/>
                </a:ext>
              </a:extLst>
            </p:cNvPr>
            <p:cNvSpPr txBox="1"/>
            <p:nvPr/>
          </p:nvSpPr>
          <p:spPr>
            <a:xfrm>
              <a:off x="2019968" y="4149080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3000</a:t>
              </a:r>
              <a:r>
                <a:rPr lang="en-US" altLang="zh-CN" sz="1600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p</a:t>
              </a:r>
              <a:endParaRPr lang="zh-CN" altLang="en-US" sz="1100" b="1" dirty="0">
                <a:solidFill>
                  <a:srgbClr val="0E4576"/>
                </a:solidFill>
                <a:effectLst/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600996" y="3789040"/>
              <a:ext cx="2064563" cy="206456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29992" y="3645026"/>
            <a:ext cx="2064563" cy="2064563"/>
            <a:chOff x="1600996" y="3789040"/>
            <a:chExt cx="2064563" cy="2064563"/>
          </a:xfrm>
        </p:grpSpPr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2C2839B4-9530-4DC3-BCEF-D6B43879FDB4}"/>
                </a:ext>
              </a:extLst>
            </p:cNvPr>
            <p:cNvSpPr txBox="1"/>
            <p:nvPr/>
          </p:nvSpPr>
          <p:spPr>
            <a:xfrm>
              <a:off x="1721496" y="4653136"/>
              <a:ext cx="1823562" cy="1147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思源黑体 CN Normal" panose="020B0400000000000000" pitchFamily="34" charset="-122"/>
                  <a:ea typeface="思源黑体 CN Normal" panose="020B0400000000000000" pitchFamily="34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pPr algn="ctr"/>
              <a:r>
                <a:rPr lang="en-US" altLang="zh-CN" sz="1400" b="1" dirty="0"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</a:rPr>
                <a:t>Click here to add content, content to match the title. 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7CBB203-BE0D-4664-85C6-8D252447E23C}"/>
                </a:ext>
              </a:extLst>
            </p:cNvPr>
            <p:cNvSpPr txBox="1"/>
            <p:nvPr/>
          </p:nvSpPr>
          <p:spPr>
            <a:xfrm>
              <a:off x="2228358" y="4149080"/>
              <a:ext cx="8098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 flip="none" rotWithShape="1">
                    <a:gsLst>
                      <a:gs pos="0">
                        <a:srgbClr val="F25400"/>
                      </a:gs>
                      <a:gs pos="100000">
                        <a:srgbClr val="A70E00"/>
                      </a:gs>
                    </a:gsLst>
                    <a:lin ang="5400000" scaled="1"/>
                    <a:tileRect/>
                  </a:gradFill>
                  <a:effectLst>
                    <a:outerShdw blurRad="38100" dist="63500" dir="2700000" algn="tl">
                      <a:srgbClr val="F25400">
                        <a:alpha val="9000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pPr algn="ctr"/>
              <a:r>
                <a:rPr lang="en-US" altLang="zh-CN" b="1" dirty="0">
                  <a:solidFill>
                    <a:srgbClr val="0E4576"/>
                  </a:solidFill>
                  <a:effectLst/>
                  <a:latin typeface="阿里巴巴普惠体 Medium" pitchFamily="18" charset="-122"/>
                  <a:ea typeface="阿里巴巴普惠体 Medium" pitchFamily="18" charset="-122"/>
                </a:rPr>
                <a:t>50+</a:t>
              </a:r>
              <a:endParaRPr lang="zh-CN" altLang="en-US" sz="1800" b="1" dirty="0">
                <a:solidFill>
                  <a:srgbClr val="0E4576"/>
                </a:solidFill>
                <a:effectLst/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600996" y="3789040"/>
              <a:ext cx="2064563" cy="206456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47491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168" y="3729733"/>
            <a:ext cx="11803832" cy="19109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99656" y="1682600"/>
            <a:ext cx="3494253" cy="1569090"/>
            <a:chOff x="1688144" y="1677283"/>
            <a:chExt cx="3494253" cy="156909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2016.08.09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4" y="2058441"/>
              <a:ext cx="2016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7" name="文本框 36"/>
            <p:cNvSpPr txBox="1"/>
            <p:nvPr/>
          </p:nvSpPr>
          <p:spPr>
            <a:xfrm>
              <a:off x="1438134" y="699421"/>
              <a:ext cx="24573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983432" y="1700808"/>
            <a:ext cx="1440160" cy="4299001"/>
          </a:xfrm>
          <a:prstGeom prst="roundRect">
            <a:avLst>
              <a:gd name="adj" fmla="val 6589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91812" y="1870776"/>
            <a:ext cx="738664" cy="294180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36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075433" y="4466712"/>
            <a:ext cx="3494254" cy="1569090"/>
            <a:chOff x="1688143" y="1677283"/>
            <a:chExt cx="3494254" cy="156909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2017.08.09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3" y="2058441"/>
              <a:ext cx="2418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57582" y="1682600"/>
            <a:ext cx="3494254" cy="1569090"/>
            <a:chOff x="1688143" y="1677283"/>
            <a:chExt cx="3494254" cy="1569090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2018.08.09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3" y="2058441"/>
              <a:ext cx="2222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333360" y="4466712"/>
            <a:ext cx="3494253" cy="1569090"/>
            <a:chOff x="1688144" y="1677283"/>
            <a:chExt cx="3494253" cy="1569090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2019.12.23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4" y="2058441"/>
              <a:ext cx="2155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3114779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455053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7795326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0135599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DE654F09-A3EE-42CF-AB6E-043E9F910272}"/>
              </a:ext>
            </a:extLst>
          </p:cNvPr>
          <p:cNvGrpSpPr/>
          <p:nvPr/>
        </p:nvGrpSpPr>
        <p:grpSpPr>
          <a:xfrm>
            <a:off x="1453582" y="5087393"/>
            <a:ext cx="522863" cy="646617"/>
            <a:chOff x="1460789" y="3903442"/>
            <a:chExt cx="499473" cy="617689"/>
          </a:xfrm>
          <a:solidFill>
            <a:schemeClr val="bg1"/>
          </a:solidFill>
          <a:effectLst/>
        </p:grpSpPr>
        <p:sp>
          <p:nvSpPr>
            <p:cNvPr id="30" name="图形 4" descr="原子 纯色填充">
              <a:extLst>
                <a:ext uri="{FF2B5EF4-FFF2-40B4-BE49-F238E27FC236}">
                  <a16:creationId xmlns:a16="http://schemas.microsoft.com/office/drawing/2014/main" id="{07FDE871-0EA4-4421-8A2A-B5146EBF30A2}"/>
                </a:ext>
              </a:extLst>
            </p:cNvPr>
            <p:cNvSpPr/>
            <p:nvPr/>
          </p:nvSpPr>
          <p:spPr>
            <a:xfrm>
              <a:off x="1670708" y="4165960"/>
              <a:ext cx="74920" cy="92653"/>
            </a:xfrm>
            <a:custGeom>
              <a:avLst/>
              <a:gdLst>
                <a:gd name="connsiteX0" fmla="*/ 376707 w 465255"/>
                <a:gd name="connsiteY0" fmla="*/ 359911 h 575372"/>
                <a:gd name="connsiteX1" fmla="*/ 465255 w 465255"/>
                <a:gd name="connsiteY1" fmla="*/ 521967 h 575372"/>
                <a:gd name="connsiteX2" fmla="*/ 396999 w 465255"/>
                <a:gd name="connsiteY2" fmla="*/ 512759 h 575372"/>
                <a:gd name="connsiteX3" fmla="*/ 373018 w 465255"/>
                <a:gd name="connsiteY3" fmla="*/ 575372 h 575372"/>
                <a:gd name="connsiteX4" fmla="*/ 275246 w 465255"/>
                <a:gd name="connsiteY4" fmla="*/ 407791 h 575372"/>
                <a:gd name="connsiteX5" fmla="*/ 312141 w 465255"/>
                <a:gd name="connsiteY5" fmla="*/ 393059 h 575372"/>
                <a:gd name="connsiteX6" fmla="*/ 376707 w 465255"/>
                <a:gd name="connsiteY6" fmla="*/ 359911 h 575372"/>
                <a:gd name="connsiteX7" fmla="*/ 86735 w 465255"/>
                <a:gd name="connsiteY7" fmla="*/ 352512 h 575372"/>
                <a:gd name="connsiteX8" fmla="*/ 112571 w 465255"/>
                <a:gd name="connsiteY8" fmla="*/ 363570 h 575372"/>
                <a:gd name="connsiteX9" fmla="*/ 188233 w 465255"/>
                <a:gd name="connsiteY9" fmla="*/ 405957 h 575372"/>
                <a:gd name="connsiteX10" fmla="*/ 107034 w 465255"/>
                <a:gd name="connsiteY10" fmla="*/ 571821 h 575372"/>
                <a:gd name="connsiteX11" fmla="*/ 70126 w 465255"/>
                <a:gd name="connsiteY11" fmla="*/ 514690 h 575372"/>
                <a:gd name="connsiteX12" fmla="*/ 0 w 465255"/>
                <a:gd name="connsiteY12" fmla="*/ 522062 h 575372"/>
                <a:gd name="connsiteX13" fmla="*/ 232628 w 465255"/>
                <a:gd name="connsiteY13" fmla="*/ 121956 h 575372"/>
                <a:gd name="connsiteX14" fmla="*/ 256629 w 465255"/>
                <a:gd name="connsiteY14" fmla="*/ 169858 h 575372"/>
                <a:gd name="connsiteX15" fmla="*/ 310170 w 465255"/>
                <a:gd name="connsiteY15" fmla="*/ 177227 h 575372"/>
                <a:gd name="connsiteX16" fmla="*/ 271399 w 465255"/>
                <a:gd name="connsiteY16" fmla="*/ 215917 h 575372"/>
                <a:gd name="connsiteX17" fmla="*/ 280630 w 465255"/>
                <a:gd name="connsiteY17" fmla="*/ 269346 h 575372"/>
                <a:gd name="connsiteX18" fmla="*/ 232628 w 465255"/>
                <a:gd name="connsiteY18" fmla="*/ 243553 h 575372"/>
                <a:gd name="connsiteX19" fmla="*/ 184625 w 465255"/>
                <a:gd name="connsiteY19" fmla="*/ 269346 h 575372"/>
                <a:gd name="connsiteX20" fmla="*/ 193856 w 465255"/>
                <a:gd name="connsiteY20" fmla="*/ 215917 h 575372"/>
                <a:gd name="connsiteX21" fmla="*/ 155085 w 465255"/>
                <a:gd name="connsiteY21" fmla="*/ 177227 h 575372"/>
                <a:gd name="connsiteX22" fmla="*/ 208626 w 465255"/>
                <a:gd name="connsiteY22" fmla="*/ 169858 h 575372"/>
                <a:gd name="connsiteX23" fmla="*/ 232663 w 465255"/>
                <a:gd name="connsiteY23" fmla="*/ 81359 h 575372"/>
                <a:gd name="connsiteX24" fmla="*/ 118167 w 465255"/>
                <a:gd name="connsiteY24" fmla="*/ 195685 h 575372"/>
                <a:gd name="connsiteX25" fmla="*/ 232663 w 465255"/>
                <a:gd name="connsiteY25" fmla="*/ 310011 h 575372"/>
                <a:gd name="connsiteX26" fmla="*/ 347159 w 465255"/>
                <a:gd name="connsiteY26" fmla="*/ 195685 h 575372"/>
                <a:gd name="connsiteX27" fmla="*/ 232663 w 465255"/>
                <a:gd name="connsiteY27" fmla="*/ 81359 h 575372"/>
                <a:gd name="connsiteX28" fmla="*/ 180032 w 465255"/>
                <a:gd name="connsiteY28" fmla="*/ 916 h 575372"/>
                <a:gd name="connsiteX29" fmla="*/ 204962 w 465255"/>
                <a:gd name="connsiteY29" fmla="*/ 5756 h 575372"/>
                <a:gd name="connsiteX30" fmla="*/ 260364 w 465255"/>
                <a:gd name="connsiteY30" fmla="*/ 5756 h 575372"/>
                <a:gd name="connsiteX31" fmla="*/ 302838 w 465255"/>
                <a:gd name="connsiteY31" fmla="*/ 16820 h 575372"/>
                <a:gd name="connsiteX32" fmla="*/ 350852 w 465255"/>
                <a:gd name="connsiteY32" fmla="*/ 44479 h 575372"/>
                <a:gd name="connsiteX33" fmla="*/ 384093 w 465255"/>
                <a:gd name="connsiteY33" fmla="*/ 77671 h 575372"/>
                <a:gd name="connsiteX34" fmla="*/ 409947 w 465255"/>
                <a:gd name="connsiteY34" fmla="*/ 123770 h 575372"/>
                <a:gd name="connsiteX35" fmla="*/ 422874 w 465255"/>
                <a:gd name="connsiteY35" fmla="*/ 168025 h 575372"/>
                <a:gd name="connsiteX36" fmla="*/ 422874 w 465255"/>
                <a:gd name="connsiteY36" fmla="*/ 223345 h 575372"/>
                <a:gd name="connsiteX37" fmla="*/ 409947 w 465255"/>
                <a:gd name="connsiteY37" fmla="*/ 265756 h 575372"/>
                <a:gd name="connsiteX38" fmla="*/ 384093 w 465255"/>
                <a:gd name="connsiteY38" fmla="*/ 313699 h 575372"/>
                <a:gd name="connsiteX39" fmla="*/ 350852 w 465255"/>
                <a:gd name="connsiteY39" fmla="*/ 346891 h 575372"/>
                <a:gd name="connsiteX40" fmla="*/ 302838 w 465255"/>
                <a:gd name="connsiteY40" fmla="*/ 372706 h 575372"/>
                <a:gd name="connsiteX41" fmla="*/ 260364 w 465255"/>
                <a:gd name="connsiteY41" fmla="*/ 385614 h 575372"/>
                <a:gd name="connsiteX42" fmla="*/ 204962 w 465255"/>
                <a:gd name="connsiteY42" fmla="*/ 385614 h 575372"/>
                <a:gd name="connsiteX43" fmla="*/ 160641 w 465255"/>
                <a:gd name="connsiteY43" fmla="*/ 372706 h 575372"/>
                <a:gd name="connsiteX44" fmla="*/ 114474 w 465255"/>
                <a:gd name="connsiteY44" fmla="*/ 346891 h 575372"/>
                <a:gd name="connsiteX45" fmla="*/ 81233 w 465255"/>
                <a:gd name="connsiteY45" fmla="*/ 313699 h 575372"/>
                <a:gd name="connsiteX46" fmla="*/ 53532 w 465255"/>
                <a:gd name="connsiteY46" fmla="*/ 265756 h 575372"/>
                <a:gd name="connsiteX47" fmla="*/ 42452 w 465255"/>
                <a:gd name="connsiteY47" fmla="*/ 223345 h 575372"/>
                <a:gd name="connsiteX48" fmla="*/ 42452 w 465255"/>
                <a:gd name="connsiteY48" fmla="*/ 168025 h 575372"/>
                <a:gd name="connsiteX49" fmla="*/ 53532 w 465255"/>
                <a:gd name="connsiteY49" fmla="*/ 123770 h 575372"/>
                <a:gd name="connsiteX50" fmla="*/ 81233 w 465255"/>
                <a:gd name="connsiteY50" fmla="*/ 77671 h 575372"/>
                <a:gd name="connsiteX51" fmla="*/ 114474 w 465255"/>
                <a:gd name="connsiteY51" fmla="*/ 44479 h 575372"/>
                <a:gd name="connsiteX52" fmla="*/ 160641 w 465255"/>
                <a:gd name="connsiteY52" fmla="*/ 16820 h 575372"/>
                <a:gd name="connsiteX53" fmla="*/ 180032 w 465255"/>
                <a:gd name="connsiteY53" fmla="*/ 916 h 5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5255" h="575372">
                  <a:moveTo>
                    <a:pt x="376707" y="359911"/>
                  </a:moveTo>
                  <a:lnTo>
                    <a:pt x="465255" y="521967"/>
                  </a:lnTo>
                  <a:lnTo>
                    <a:pt x="396999" y="512759"/>
                  </a:lnTo>
                  <a:lnTo>
                    <a:pt x="373018" y="575372"/>
                  </a:lnTo>
                  <a:lnTo>
                    <a:pt x="275246" y="407791"/>
                  </a:lnTo>
                  <a:cubicBezTo>
                    <a:pt x="275246" y="407791"/>
                    <a:pt x="295538" y="411474"/>
                    <a:pt x="312141" y="393059"/>
                  </a:cubicBezTo>
                  <a:cubicBezTo>
                    <a:pt x="326899" y="382010"/>
                    <a:pt x="313986" y="365436"/>
                    <a:pt x="376707" y="359911"/>
                  </a:cubicBezTo>
                  <a:close/>
                  <a:moveTo>
                    <a:pt x="86735" y="352512"/>
                  </a:moveTo>
                  <a:cubicBezTo>
                    <a:pt x="86735" y="352512"/>
                    <a:pt x="90426" y="363570"/>
                    <a:pt x="112571" y="363570"/>
                  </a:cubicBezTo>
                  <a:cubicBezTo>
                    <a:pt x="162397" y="363570"/>
                    <a:pt x="145788" y="405957"/>
                    <a:pt x="188233" y="405957"/>
                  </a:cubicBezTo>
                  <a:cubicBezTo>
                    <a:pt x="188233" y="405957"/>
                    <a:pt x="107034" y="571821"/>
                    <a:pt x="107034" y="571821"/>
                  </a:cubicBezTo>
                  <a:lnTo>
                    <a:pt x="70126" y="514690"/>
                  </a:lnTo>
                  <a:lnTo>
                    <a:pt x="0" y="522062"/>
                  </a:lnTo>
                  <a:close/>
                  <a:moveTo>
                    <a:pt x="232628" y="121956"/>
                  </a:moveTo>
                  <a:lnTo>
                    <a:pt x="256629" y="169858"/>
                  </a:lnTo>
                  <a:lnTo>
                    <a:pt x="310170" y="177227"/>
                  </a:lnTo>
                  <a:lnTo>
                    <a:pt x="271399" y="215917"/>
                  </a:lnTo>
                  <a:lnTo>
                    <a:pt x="280630" y="269346"/>
                  </a:lnTo>
                  <a:lnTo>
                    <a:pt x="232628" y="243553"/>
                  </a:lnTo>
                  <a:lnTo>
                    <a:pt x="184625" y="269346"/>
                  </a:lnTo>
                  <a:lnTo>
                    <a:pt x="193856" y="215917"/>
                  </a:lnTo>
                  <a:lnTo>
                    <a:pt x="155085" y="177227"/>
                  </a:lnTo>
                  <a:lnTo>
                    <a:pt x="208626" y="169858"/>
                  </a:lnTo>
                  <a:close/>
                  <a:moveTo>
                    <a:pt x="232663" y="81359"/>
                  </a:moveTo>
                  <a:cubicBezTo>
                    <a:pt x="168028" y="81359"/>
                    <a:pt x="118167" y="131146"/>
                    <a:pt x="118167" y="195685"/>
                  </a:cubicBezTo>
                  <a:cubicBezTo>
                    <a:pt x="118167" y="258380"/>
                    <a:pt x="168028" y="310011"/>
                    <a:pt x="232663" y="310011"/>
                  </a:cubicBezTo>
                  <a:cubicBezTo>
                    <a:pt x="295451" y="310011"/>
                    <a:pt x="347159" y="258380"/>
                    <a:pt x="347159" y="195685"/>
                  </a:cubicBezTo>
                  <a:cubicBezTo>
                    <a:pt x="347159" y="131146"/>
                    <a:pt x="295451" y="81359"/>
                    <a:pt x="232663" y="81359"/>
                  </a:cubicBezTo>
                  <a:close/>
                  <a:moveTo>
                    <a:pt x="180032" y="916"/>
                  </a:moveTo>
                  <a:cubicBezTo>
                    <a:pt x="187419" y="-1159"/>
                    <a:pt x="195729" y="224"/>
                    <a:pt x="204962" y="5756"/>
                  </a:cubicBezTo>
                  <a:cubicBezTo>
                    <a:pt x="223429" y="16820"/>
                    <a:pt x="241897" y="16820"/>
                    <a:pt x="260364" y="5756"/>
                  </a:cubicBezTo>
                  <a:cubicBezTo>
                    <a:pt x="278831" y="-5308"/>
                    <a:pt x="293604" y="224"/>
                    <a:pt x="302838" y="16820"/>
                  </a:cubicBezTo>
                  <a:cubicBezTo>
                    <a:pt x="313918" y="35259"/>
                    <a:pt x="330538" y="44479"/>
                    <a:pt x="350852" y="44479"/>
                  </a:cubicBezTo>
                  <a:cubicBezTo>
                    <a:pt x="373013" y="44479"/>
                    <a:pt x="382246" y="55543"/>
                    <a:pt x="384093" y="77671"/>
                  </a:cubicBezTo>
                  <a:cubicBezTo>
                    <a:pt x="384093" y="97954"/>
                    <a:pt x="393326" y="114550"/>
                    <a:pt x="409947" y="123770"/>
                  </a:cubicBezTo>
                  <a:cubicBezTo>
                    <a:pt x="428414" y="134834"/>
                    <a:pt x="432107" y="149586"/>
                    <a:pt x="422874" y="168025"/>
                  </a:cubicBezTo>
                  <a:cubicBezTo>
                    <a:pt x="411793" y="186465"/>
                    <a:pt x="411793" y="204905"/>
                    <a:pt x="422874" y="223345"/>
                  </a:cubicBezTo>
                  <a:cubicBezTo>
                    <a:pt x="432107" y="241784"/>
                    <a:pt x="428414" y="256536"/>
                    <a:pt x="409947" y="265756"/>
                  </a:cubicBezTo>
                  <a:cubicBezTo>
                    <a:pt x="393326" y="276820"/>
                    <a:pt x="384093" y="293416"/>
                    <a:pt x="384093" y="313699"/>
                  </a:cubicBezTo>
                  <a:cubicBezTo>
                    <a:pt x="382246" y="335827"/>
                    <a:pt x="373013" y="345047"/>
                    <a:pt x="350852" y="346891"/>
                  </a:cubicBezTo>
                  <a:cubicBezTo>
                    <a:pt x="330538" y="346891"/>
                    <a:pt x="313918" y="356111"/>
                    <a:pt x="302838" y="372706"/>
                  </a:cubicBezTo>
                  <a:cubicBezTo>
                    <a:pt x="293604" y="391146"/>
                    <a:pt x="278831" y="394834"/>
                    <a:pt x="260364" y="385614"/>
                  </a:cubicBezTo>
                  <a:cubicBezTo>
                    <a:pt x="241897" y="374550"/>
                    <a:pt x="223429" y="374550"/>
                    <a:pt x="204962" y="385614"/>
                  </a:cubicBezTo>
                  <a:cubicBezTo>
                    <a:pt x="186495" y="394834"/>
                    <a:pt x="171722" y="391146"/>
                    <a:pt x="160641" y="372706"/>
                  </a:cubicBezTo>
                  <a:cubicBezTo>
                    <a:pt x="151408" y="356111"/>
                    <a:pt x="134787" y="346891"/>
                    <a:pt x="114474" y="346891"/>
                  </a:cubicBezTo>
                  <a:cubicBezTo>
                    <a:pt x="92313" y="345047"/>
                    <a:pt x="81233" y="335827"/>
                    <a:pt x="81233" y="313699"/>
                  </a:cubicBezTo>
                  <a:cubicBezTo>
                    <a:pt x="81233" y="293416"/>
                    <a:pt x="71999" y="276820"/>
                    <a:pt x="53532" y="265756"/>
                  </a:cubicBezTo>
                  <a:cubicBezTo>
                    <a:pt x="36912" y="256536"/>
                    <a:pt x="31372" y="241784"/>
                    <a:pt x="42452" y="223345"/>
                  </a:cubicBezTo>
                  <a:cubicBezTo>
                    <a:pt x="53532" y="204905"/>
                    <a:pt x="53532" y="186465"/>
                    <a:pt x="42452" y="168025"/>
                  </a:cubicBezTo>
                  <a:cubicBezTo>
                    <a:pt x="31372" y="149586"/>
                    <a:pt x="36912" y="134834"/>
                    <a:pt x="53532" y="123770"/>
                  </a:cubicBezTo>
                  <a:cubicBezTo>
                    <a:pt x="71999" y="114550"/>
                    <a:pt x="81233" y="97954"/>
                    <a:pt x="81233" y="77671"/>
                  </a:cubicBezTo>
                  <a:cubicBezTo>
                    <a:pt x="81233" y="55543"/>
                    <a:pt x="92313" y="44479"/>
                    <a:pt x="114474" y="44479"/>
                  </a:cubicBezTo>
                  <a:cubicBezTo>
                    <a:pt x="134787" y="44479"/>
                    <a:pt x="151408" y="35259"/>
                    <a:pt x="160641" y="16820"/>
                  </a:cubicBezTo>
                  <a:cubicBezTo>
                    <a:pt x="166182" y="8522"/>
                    <a:pt x="172645" y="2990"/>
                    <a:pt x="180032" y="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图形 4" descr="原子 纯色填充">
              <a:extLst>
                <a:ext uri="{FF2B5EF4-FFF2-40B4-BE49-F238E27FC236}">
                  <a16:creationId xmlns:a16="http://schemas.microsoft.com/office/drawing/2014/main" id="{D3FC0F7C-F83F-4288-B183-E4E61FD42F95}"/>
                </a:ext>
              </a:extLst>
            </p:cNvPr>
            <p:cNvSpPr/>
            <p:nvPr/>
          </p:nvSpPr>
          <p:spPr>
            <a:xfrm>
              <a:off x="1460789" y="3903442"/>
              <a:ext cx="499473" cy="617689"/>
            </a:xfrm>
            <a:custGeom>
              <a:avLst/>
              <a:gdLst>
                <a:gd name="connsiteX0" fmla="*/ 376707 w 465255"/>
                <a:gd name="connsiteY0" fmla="*/ 359911 h 575372"/>
                <a:gd name="connsiteX1" fmla="*/ 465255 w 465255"/>
                <a:gd name="connsiteY1" fmla="*/ 521967 h 575372"/>
                <a:gd name="connsiteX2" fmla="*/ 396999 w 465255"/>
                <a:gd name="connsiteY2" fmla="*/ 512759 h 575372"/>
                <a:gd name="connsiteX3" fmla="*/ 373018 w 465255"/>
                <a:gd name="connsiteY3" fmla="*/ 575372 h 575372"/>
                <a:gd name="connsiteX4" fmla="*/ 275246 w 465255"/>
                <a:gd name="connsiteY4" fmla="*/ 407791 h 575372"/>
                <a:gd name="connsiteX5" fmla="*/ 312141 w 465255"/>
                <a:gd name="connsiteY5" fmla="*/ 393059 h 575372"/>
                <a:gd name="connsiteX6" fmla="*/ 376707 w 465255"/>
                <a:gd name="connsiteY6" fmla="*/ 359911 h 575372"/>
                <a:gd name="connsiteX7" fmla="*/ 86735 w 465255"/>
                <a:gd name="connsiteY7" fmla="*/ 352512 h 575372"/>
                <a:gd name="connsiteX8" fmla="*/ 112571 w 465255"/>
                <a:gd name="connsiteY8" fmla="*/ 363570 h 575372"/>
                <a:gd name="connsiteX9" fmla="*/ 188233 w 465255"/>
                <a:gd name="connsiteY9" fmla="*/ 405957 h 575372"/>
                <a:gd name="connsiteX10" fmla="*/ 107034 w 465255"/>
                <a:gd name="connsiteY10" fmla="*/ 571821 h 575372"/>
                <a:gd name="connsiteX11" fmla="*/ 70126 w 465255"/>
                <a:gd name="connsiteY11" fmla="*/ 514690 h 575372"/>
                <a:gd name="connsiteX12" fmla="*/ 0 w 465255"/>
                <a:gd name="connsiteY12" fmla="*/ 522062 h 575372"/>
                <a:gd name="connsiteX13" fmla="*/ 232628 w 465255"/>
                <a:gd name="connsiteY13" fmla="*/ 121956 h 575372"/>
                <a:gd name="connsiteX14" fmla="*/ 256629 w 465255"/>
                <a:gd name="connsiteY14" fmla="*/ 169858 h 575372"/>
                <a:gd name="connsiteX15" fmla="*/ 310170 w 465255"/>
                <a:gd name="connsiteY15" fmla="*/ 177227 h 575372"/>
                <a:gd name="connsiteX16" fmla="*/ 271399 w 465255"/>
                <a:gd name="connsiteY16" fmla="*/ 215917 h 575372"/>
                <a:gd name="connsiteX17" fmla="*/ 280630 w 465255"/>
                <a:gd name="connsiteY17" fmla="*/ 269346 h 575372"/>
                <a:gd name="connsiteX18" fmla="*/ 232628 w 465255"/>
                <a:gd name="connsiteY18" fmla="*/ 243553 h 575372"/>
                <a:gd name="connsiteX19" fmla="*/ 184625 w 465255"/>
                <a:gd name="connsiteY19" fmla="*/ 269346 h 575372"/>
                <a:gd name="connsiteX20" fmla="*/ 193856 w 465255"/>
                <a:gd name="connsiteY20" fmla="*/ 215917 h 575372"/>
                <a:gd name="connsiteX21" fmla="*/ 155085 w 465255"/>
                <a:gd name="connsiteY21" fmla="*/ 177227 h 575372"/>
                <a:gd name="connsiteX22" fmla="*/ 208626 w 465255"/>
                <a:gd name="connsiteY22" fmla="*/ 169858 h 575372"/>
                <a:gd name="connsiteX23" fmla="*/ 232663 w 465255"/>
                <a:gd name="connsiteY23" fmla="*/ 81359 h 575372"/>
                <a:gd name="connsiteX24" fmla="*/ 118167 w 465255"/>
                <a:gd name="connsiteY24" fmla="*/ 195685 h 575372"/>
                <a:gd name="connsiteX25" fmla="*/ 232663 w 465255"/>
                <a:gd name="connsiteY25" fmla="*/ 310011 h 575372"/>
                <a:gd name="connsiteX26" fmla="*/ 347159 w 465255"/>
                <a:gd name="connsiteY26" fmla="*/ 195685 h 575372"/>
                <a:gd name="connsiteX27" fmla="*/ 232663 w 465255"/>
                <a:gd name="connsiteY27" fmla="*/ 81359 h 575372"/>
                <a:gd name="connsiteX28" fmla="*/ 180032 w 465255"/>
                <a:gd name="connsiteY28" fmla="*/ 916 h 575372"/>
                <a:gd name="connsiteX29" fmla="*/ 204962 w 465255"/>
                <a:gd name="connsiteY29" fmla="*/ 5756 h 575372"/>
                <a:gd name="connsiteX30" fmla="*/ 260364 w 465255"/>
                <a:gd name="connsiteY30" fmla="*/ 5756 h 575372"/>
                <a:gd name="connsiteX31" fmla="*/ 302838 w 465255"/>
                <a:gd name="connsiteY31" fmla="*/ 16820 h 575372"/>
                <a:gd name="connsiteX32" fmla="*/ 350852 w 465255"/>
                <a:gd name="connsiteY32" fmla="*/ 44479 h 575372"/>
                <a:gd name="connsiteX33" fmla="*/ 384093 w 465255"/>
                <a:gd name="connsiteY33" fmla="*/ 77671 h 575372"/>
                <a:gd name="connsiteX34" fmla="*/ 409947 w 465255"/>
                <a:gd name="connsiteY34" fmla="*/ 123770 h 575372"/>
                <a:gd name="connsiteX35" fmla="*/ 422874 w 465255"/>
                <a:gd name="connsiteY35" fmla="*/ 168025 h 575372"/>
                <a:gd name="connsiteX36" fmla="*/ 422874 w 465255"/>
                <a:gd name="connsiteY36" fmla="*/ 223345 h 575372"/>
                <a:gd name="connsiteX37" fmla="*/ 409947 w 465255"/>
                <a:gd name="connsiteY37" fmla="*/ 265756 h 575372"/>
                <a:gd name="connsiteX38" fmla="*/ 384093 w 465255"/>
                <a:gd name="connsiteY38" fmla="*/ 313699 h 575372"/>
                <a:gd name="connsiteX39" fmla="*/ 350852 w 465255"/>
                <a:gd name="connsiteY39" fmla="*/ 346891 h 575372"/>
                <a:gd name="connsiteX40" fmla="*/ 302838 w 465255"/>
                <a:gd name="connsiteY40" fmla="*/ 372706 h 575372"/>
                <a:gd name="connsiteX41" fmla="*/ 260364 w 465255"/>
                <a:gd name="connsiteY41" fmla="*/ 385614 h 575372"/>
                <a:gd name="connsiteX42" fmla="*/ 204962 w 465255"/>
                <a:gd name="connsiteY42" fmla="*/ 385614 h 575372"/>
                <a:gd name="connsiteX43" fmla="*/ 160641 w 465255"/>
                <a:gd name="connsiteY43" fmla="*/ 372706 h 575372"/>
                <a:gd name="connsiteX44" fmla="*/ 114474 w 465255"/>
                <a:gd name="connsiteY44" fmla="*/ 346891 h 575372"/>
                <a:gd name="connsiteX45" fmla="*/ 81233 w 465255"/>
                <a:gd name="connsiteY45" fmla="*/ 313699 h 575372"/>
                <a:gd name="connsiteX46" fmla="*/ 53532 w 465255"/>
                <a:gd name="connsiteY46" fmla="*/ 265756 h 575372"/>
                <a:gd name="connsiteX47" fmla="*/ 42452 w 465255"/>
                <a:gd name="connsiteY47" fmla="*/ 223345 h 575372"/>
                <a:gd name="connsiteX48" fmla="*/ 42452 w 465255"/>
                <a:gd name="connsiteY48" fmla="*/ 168025 h 575372"/>
                <a:gd name="connsiteX49" fmla="*/ 53532 w 465255"/>
                <a:gd name="connsiteY49" fmla="*/ 123770 h 575372"/>
                <a:gd name="connsiteX50" fmla="*/ 81233 w 465255"/>
                <a:gd name="connsiteY50" fmla="*/ 77671 h 575372"/>
                <a:gd name="connsiteX51" fmla="*/ 114474 w 465255"/>
                <a:gd name="connsiteY51" fmla="*/ 44479 h 575372"/>
                <a:gd name="connsiteX52" fmla="*/ 160641 w 465255"/>
                <a:gd name="connsiteY52" fmla="*/ 16820 h 575372"/>
                <a:gd name="connsiteX53" fmla="*/ 180032 w 465255"/>
                <a:gd name="connsiteY53" fmla="*/ 916 h 5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5255" h="575372">
                  <a:moveTo>
                    <a:pt x="376707" y="359911"/>
                  </a:moveTo>
                  <a:lnTo>
                    <a:pt x="465255" y="521967"/>
                  </a:lnTo>
                  <a:lnTo>
                    <a:pt x="396999" y="512759"/>
                  </a:lnTo>
                  <a:lnTo>
                    <a:pt x="373018" y="575372"/>
                  </a:lnTo>
                  <a:lnTo>
                    <a:pt x="275246" y="407791"/>
                  </a:lnTo>
                  <a:cubicBezTo>
                    <a:pt x="275246" y="407791"/>
                    <a:pt x="295538" y="411474"/>
                    <a:pt x="312141" y="393059"/>
                  </a:cubicBezTo>
                  <a:cubicBezTo>
                    <a:pt x="326899" y="382010"/>
                    <a:pt x="313986" y="365436"/>
                    <a:pt x="376707" y="359911"/>
                  </a:cubicBezTo>
                  <a:close/>
                  <a:moveTo>
                    <a:pt x="86735" y="352512"/>
                  </a:moveTo>
                  <a:cubicBezTo>
                    <a:pt x="86735" y="352512"/>
                    <a:pt x="90426" y="363570"/>
                    <a:pt x="112571" y="363570"/>
                  </a:cubicBezTo>
                  <a:cubicBezTo>
                    <a:pt x="162397" y="363570"/>
                    <a:pt x="145788" y="405957"/>
                    <a:pt x="188233" y="405957"/>
                  </a:cubicBezTo>
                  <a:cubicBezTo>
                    <a:pt x="188233" y="405957"/>
                    <a:pt x="107034" y="571821"/>
                    <a:pt x="107034" y="571821"/>
                  </a:cubicBezTo>
                  <a:lnTo>
                    <a:pt x="70126" y="514690"/>
                  </a:lnTo>
                  <a:lnTo>
                    <a:pt x="0" y="522062"/>
                  </a:lnTo>
                  <a:close/>
                  <a:moveTo>
                    <a:pt x="232628" y="121956"/>
                  </a:moveTo>
                  <a:lnTo>
                    <a:pt x="256629" y="169858"/>
                  </a:lnTo>
                  <a:lnTo>
                    <a:pt x="310170" y="177227"/>
                  </a:lnTo>
                  <a:lnTo>
                    <a:pt x="271399" y="215917"/>
                  </a:lnTo>
                  <a:lnTo>
                    <a:pt x="280630" y="269346"/>
                  </a:lnTo>
                  <a:lnTo>
                    <a:pt x="232628" y="243553"/>
                  </a:lnTo>
                  <a:lnTo>
                    <a:pt x="184625" y="269346"/>
                  </a:lnTo>
                  <a:lnTo>
                    <a:pt x="193856" y="215917"/>
                  </a:lnTo>
                  <a:lnTo>
                    <a:pt x="155085" y="177227"/>
                  </a:lnTo>
                  <a:lnTo>
                    <a:pt x="208626" y="169858"/>
                  </a:lnTo>
                  <a:close/>
                  <a:moveTo>
                    <a:pt x="232663" y="81359"/>
                  </a:moveTo>
                  <a:cubicBezTo>
                    <a:pt x="168028" y="81359"/>
                    <a:pt x="118167" y="131146"/>
                    <a:pt x="118167" y="195685"/>
                  </a:cubicBezTo>
                  <a:cubicBezTo>
                    <a:pt x="118167" y="258380"/>
                    <a:pt x="168028" y="310011"/>
                    <a:pt x="232663" y="310011"/>
                  </a:cubicBezTo>
                  <a:cubicBezTo>
                    <a:pt x="295451" y="310011"/>
                    <a:pt x="347159" y="258380"/>
                    <a:pt x="347159" y="195685"/>
                  </a:cubicBezTo>
                  <a:cubicBezTo>
                    <a:pt x="347159" y="131146"/>
                    <a:pt x="295451" y="81359"/>
                    <a:pt x="232663" y="81359"/>
                  </a:cubicBezTo>
                  <a:close/>
                  <a:moveTo>
                    <a:pt x="180032" y="916"/>
                  </a:moveTo>
                  <a:cubicBezTo>
                    <a:pt x="187419" y="-1159"/>
                    <a:pt x="195729" y="224"/>
                    <a:pt x="204962" y="5756"/>
                  </a:cubicBezTo>
                  <a:cubicBezTo>
                    <a:pt x="223429" y="16820"/>
                    <a:pt x="241897" y="16820"/>
                    <a:pt x="260364" y="5756"/>
                  </a:cubicBezTo>
                  <a:cubicBezTo>
                    <a:pt x="278831" y="-5308"/>
                    <a:pt x="293604" y="224"/>
                    <a:pt x="302838" y="16820"/>
                  </a:cubicBezTo>
                  <a:cubicBezTo>
                    <a:pt x="313918" y="35259"/>
                    <a:pt x="330538" y="44479"/>
                    <a:pt x="350852" y="44479"/>
                  </a:cubicBezTo>
                  <a:cubicBezTo>
                    <a:pt x="373013" y="44479"/>
                    <a:pt x="382246" y="55543"/>
                    <a:pt x="384093" y="77671"/>
                  </a:cubicBezTo>
                  <a:cubicBezTo>
                    <a:pt x="384093" y="97954"/>
                    <a:pt x="393326" y="114550"/>
                    <a:pt x="409947" y="123770"/>
                  </a:cubicBezTo>
                  <a:cubicBezTo>
                    <a:pt x="428414" y="134834"/>
                    <a:pt x="432107" y="149586"/>
                    <a:pt x="422874" y="168025"/>
                  </a:cubicBezTo>
                  <a:cubicBezTo>
                    <a:pt x="411793" y="186465"/>
                    <a:pt x="411793" y="204905"/>
                    <a:pt x="422874" y="223345"/>
                  </a:cubicBezTo>
                  <a:cubicBezTo>
                    <a:pt x="432107" y="241784"/>
                    <a:pt x="428414" y="256536"/>
                    <a:pt x="409947" y="265756"/>
                  </a:cubicBezTo>
                  <a:cubicBezTo>
                    <a:pt x="393326" y="276820"/>
                    <a:pt x="384093" y="293416"/>
                    <a:pt x="384093" y="313699"/>
                  </a:cubicBezTo>
                  <a:cubicBezTo>
                    <a:pt x="382246" y="335827"/>
                    <a:pt x="373013" y="345047"/>
                    <a:pt x="350852" y="346891"/>
                  </a:cubicBezTo>
                  <a:cubicBezTo>
                    <a:pt x="330538" y="346891"/>
                    <a:pt x="313918" y="356111"/>
                    <a:pt x="302838" y="372706"/>
                  </a:cubicBezTo>
                  <a:cubicBezTo>
                    <a:pt x="293604" y="391146"/>
                    <a:pt x="278831" y="394834"/>
                    <a:pt x="260364" y="385614"/>
                  </a:cubicBezTo>
                  <a:cubicBezTo>
                    <a:pt x="241897" y="374550"/>
                    <a:pt x="223429" y="374550"/>
                    <a:pt x="204962" y="385614"/>
                  </a:cubicBezTo>
                  <a:cubicBezTo>
                    <a:pt x="186495" y="394834"/>
                    <a:pt x="171722" y="391146"/>
                    <a:pt x="160641" y="372706"/>
                  </a:cubicBezTo>
                  <a:cubicBezTo>
                    <a:pt x="151408" y="356111"/>
                    <a:pt x="134787" y="346891"/>
                    <a:pt x="114474" y="346891"/>
                  </a:cubicBezTo>
                  <a:cubicBezTo>
                    <a:pt x="92313" y="345047"/>
                    <a:pt x="81233" y="335827"/>
                    <a:pt x="81233" y="313699"/>
                  </a:cubicBezTo>
                  <a:cubicBezTo>
                    <a:pt x="81233" y="293416"/>
                    <a:pt x="71999" y="276820"/>
                    <a:pt x="53532" y="265756"/>
                  </a:cubicBezTo>
                  <a:cubicBezTo>
                    <a:pt x="36912" y="256536"/>
                    <a:pt x="31372" y="241784"/>
                    <a:pt x="42452" y="223345"/>
                  </a:cubicBezTo>
                  <a:cubicBezTo>
                    <a:pt x="53532" y="204905"/>
                    <a:pt x="53532" y="186465"/>
                    <a:pt x="42452" y="168025"/>
                  </a:cubicBezTo>
                  <a:cubicBezTo>
                    <a:pt x="31372" y="149586"/>
                    <a:pt x="36912" y="134834"/>
                    <a:pt x="53532" y="123770"/>
                  </a:cubicBezTo>
                  <a:cubicBezTo>
                    <a:pt x="71999" y="114550"/>
                    <a:pt x="81233" y="97954"/>
                    <a:pt x="81233" y="77671"/>
                  </a:cubicBezTo>
                  <a:cubicBezTo>
                    <a:pt x="81233" y="55543"/>
                    <a:pt x="92313" y="44479"/>
                    <a:pt x="114474" y="44479"/>
                  </a:cubicBezTo>
                  <a:cubicBezTo>
                    <a:pt x="134787" y="44479"/>
                    <a:pt x="151408" y="35259"/>
                    <a:pt x="160641" y="16820"/>
                  </a:cubicBezTo>
                  <a:cubicBezTo>
                    <a:pt x="166182" y="8522"/>
                    <a:pt x="172645" y="2990"/>
                    <a:pt x="180032" y="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10549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19" grpId="0" animBg="1"/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3729733"/>
            <a:ext cx="11808412" cy="191099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49220" y="1682600"/>
            <a:ext cx="3494253" cy="1569090"/>
            <a:chOff x="1688144" y="1677283"/>
            <a:chExt cx="3494253" cy="156909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2020.08.09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4" y="2058441"/>
              <a:ext cx="2250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7" name="文本框 36"/>
            <p:cNvSpPr txBox="1"/>
            <p:nvPr/>
          </p:nvSpPr>
          <p:spPr>
            <a:xfrm>
              <a:off x="1438134" y="699421"/>
              <a:ext cx="2428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9840416" y="1700808"/>
            <a:ext cx="1440160" cy="4299001"/>
          </a:xfrm>
          <a:prstGeom prst="roundRect">
            <a:avLst>
              <a:gd name="adj" fmla="val 6589"/>
            </a:avLst>
          </a:prstGeom>
          <a:solidFill>
            <a:srgbClr val="0E4576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73142" y="1861959"/>
            <a:ext cx="738664" cy="30387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Add title text</a:t>
            </a:r>
            <a:endParaRPr lang="zh-CN" altLang="en-US" sz="36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824996" y="4466712"/>
            <a:ext cx="3494253" cy="1569090"/>
            <a:chOff x="1688144" y="1677283"/>
            <a:chExt cx="3494253" cy="1569090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2021.08.09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4" y="2058441"/>
              <a:ext cx="2294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07145" y="1682600"/>
            <a:ext cx="3494254" cy="1569090"/>
            <a:chOff x="1688143" y="1677283"/>
            <a:chExt cx="3494254" cy="1569090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2022.08.09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3" y="2058441"/>
              <a:ext cx="2121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82922" y="4466712"/>
            <a:ext cx="3494254" cy="1569090"/>
            <a:chOff x="1688143" y="1677283"/>
            <a:chExt cx="3494254" cy="1569090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33B84EB-4525-FEE0-FA79-737493A4D700}"/>
                </a:ext>
              </a:extLst>
            </p:cNvPr>
            <p:cNvSpPr txBox="1"/>
            <p:nvPr/>
          </p:nvSpPr>
          <p:spPr>
            <a:xfrm>
              <a:off x="1703512" y="1677283"/>
              <a:ext cx="1685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A2C6"/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2023.12.23</a:t>
              </a:r>
              <a:endParaRPr lang="zh-CN" altLang="en-US" sz="2000" b="1" dirty="0">
                <a:solidFill>
                  <a:srgbClr val="66A2C6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4557FFF1-F104-5B75-0F26-593CABEBA509}"/>
                </a:ext>
              </a:extLst>
            </p:cNvPr>
            <p:cNvSpPr txBox="1"/>
            <p:nvPr/>
          </p:nvSpPr>
          <p:spPr>
            <a:xfrm>
              <a:off x="1688143" y="2058441"/>
              <a:ext cx="2101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25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sym typeface="思源黑体 CN Normal" panose="020B04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bg2">
                    <a:lumMod val="2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BAD46FBA-1DF0-9008-A82C-5FFA1F53DD14}"/>
                </a:ext>
              </a:extLst>
            </p:cNvPr>
            <p:cNvSpPr txBox="1"/>
            <p:nvPr/>
          </p:nvSpPr>
          <p:spPr>
            <a:xfrm>
              <a:off x="1692381" y="2433843"/>
              <a:ext cx="3490016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spc="130" dirty="0">
                  <a:solidFill>
                    <a:schemeClr val="bg2">
                      <a:lumMod val="10000"/>
                      <a:alpha val="64000"/>
                    </a:schemeClr>
                  </a:solidFill>
                  <a:latin typeface="阿里巴巴普惠体 Medium" pitchFamily="18" charset="-122"/>
                  <a:ea typeface="阿里巴巴普惠体 Medium" pitchFamily="18" charset="-122"/>
                  <a:cs typeface="OPPOSans L" panose="00020600040101010101" pitchFamily="18" charset="-122"/>
                  <a:sym typeface="思源黑体 CN Normal" panose="020B0400000000000000" pitchFamily="34" charset="-122"/>
                </a:rPr>
                <a:t>Click here to add text content, such as keywords, some brief introductions, etc.</a:t>
              </a:r>
              <a:endParaRPr lang="zh-CN" altLang="en-US" sz="1200" spc="130" dirty="0">
                <a:solidFill>
                  <a:schemeClr val="bg2">
                    <a:lumMod val="10000"/>
                    <a:alpha val="64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cs typeface="OPPOSans L" panose="00020600040101010101" pitchFamily="18" charset="-122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864343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204615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5544889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885162" y="3741958"/>
            <a:ext cx="166172" cy="166172"/>
          </a:xfrm>
          <a:prstGeom prst="ellipse">
            <a:avLst/>
          </a:prstGeom>
          <a:solidFill>
            <a:srgbClr val="1B1B1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Group 14">
            <a:extLst>
              <a:ext uri="{FF2B5EF4-FFF2-40B4-BE49-F238E27FC236}">
                <a16:creationId xmlns:a16="http://schemas.microsoft.com/office/drawing/2014/main" id="{DE654F09-A3EE-42CF-AB6E-043E9F910272}"/>
              </a:ext>
            </a:extLst>
          </p:cNvPr>
          <p:cNvGrpSpPr/>
          <p:nvPr/>
        </p:nvGrpSpPr>
        <p:grpSpPr>
          <a:xfrm>
            <a:off x="10376257" y="5038126"/>
            <a:ext cx="522863" cy="646617"/>
            <a:chOff x="1460789" y="3903442"/>
            <a:chExt cx="499473" cy="617689"/>
          </a:xfrm>
          <a:solidFill>
            <a:schemeClr val="bg1"/>
          </a:solidFill>
          <a:effectLst/>
        </p:grpSpPr>
        <p:sp>
          <p:nvSpPr>
            <p:cNvPr id="30" name="图形 4" descr="原子 纯色填充">
              <a:extLst>
                <a:ext uri="{FF2B5EF4-FFF2-40B4-BE49-F238E27FC236}">
                  <a16:creationId xmlns:a16="http://schemas.microsoft.com/office/drawing/2014/main" id="{07FDE871-0EA4-4421-8A2A-B5146EBF30A2}"/>
                </a:ext>
              </a:extLst>
            </p:cNvPr>
            <p:cNvSpPr/>
            <p:nvPr/>
          </p:nvSpPr>
          <p:spPr>
            <a:xfrm>
              <a:off x="1670708" y="4165960"/>
              <a:ext cx="74920" cy="92653"/>
            </a:xfrm>
            <a:custGeom>
              <a:avLst/>
              <a:gdLst>
                <a:gd name="connsiteX0" fmla="*/ 376707 w 465255"/>
                <a:gd name="connsiteY0" fmla="*/ 359911 h 575372"/>
                <a:gd name="connsiteX1" fmla="*/ 465255 w 465255"/>
                <a:gd name="connsiteY1" fmla="*/ 521967 h 575372"/>
                <a:gd name="connsiteX2" fmla="*/ 396999 w 465255"/>
                <a:gd name="connsiteY2" fmla="*/ 512759 h 575372"/>
                <a:gd name="connsiteX3" fmla="*/ 373018 w 465255"/>
                <a:gd name="connsiteY3" fmla="*/ 575372 h 575372"/>
                <a:gd name="connsiteX4" fmla="*/ 275246 w 465255"/>
                <a:gd name="connsiteY4" fmla="*/ 407791 h 575372"/>
                <a:gd name="connsiteX5" fmla="*/ 312141 w 465255"/>
                <a:gd name="connsiteY5" fmla="*/ 393059 h 575372"/>
                <a:gd name="connsiteX6" fmla="*/ 376707 w 465255"/>
                <a:gd name="connsiteY6" fmla="*/ 359911 h 575372"/>
                <a:gd name="connsiteX7" fmla="*/ 86735 w 465255"/>
                <a:gd name="connsiteY7" fmla="*/ 352512 h 575372"/>
                <a:gd name="connsiteX8" fmla="*/ 112571 w 465255"/>
                <a:gd name="connsiteY8" fmla="*/ 363570 h 575372"/>
                <a:gd name="connsiteX9" fmla="*/ 188233 w 465255"/>
                <a:gd name="connsiteY9" fmla="*/ 405957 h 575372"/>
                <a:gd name="connsiteX10" fmla="*/ 107034 w 465255"/>
                <a:gd name="connsiteY10" fmla="*/ 571821 h 575372"/>
                <a:gd name="connsiteX11" fmla="*/ 70126 w 465255"/>
                <a:gd name="connsiteY11" fmla="*/ 514690 h 575372"/>
                <a:gd name="connsiteX12" fmla="*/ 0 w 465255"/>
                <a:gd name="connsiteY12" fmla="*/ 522062 h 575372"/>
                <a:gd name="connsiteX13" fmla="*/ 232628 w 465255"/>
                <a:gd name="connsiteY13" fmla="*/ 121956 h 575372"/>
                <a:gd name="connsiteX14" fmla="*/ 256629 w 465255"/>
                <a:gd name="connsiteY14" fmla="*/ 169858 h 575372"/>
                <a:gd name="connsiteX15" fmla="*/ 310170 w 465255"/>
                <a:gd name="connsiteY15" fmla="*/ 177227 h 575372"/>
                <a:gd name="connsiteX16" fmla="*/ 271399 w 465255"/>
                <a:gd name="connsiteY16" fmla="*/ 215917 h 575372"/>
                <a:gd name="connsiteX17" fmla="*/ 280630 w 465255"/>
                <a:gd name="connsiteY17" fmla="*/ 269346 h 575372"/>
                <a:gd name="connsiteX18" fmla="*/ 232628 w 465255"/>
                <a:gd name="connsiteY18" fmla="*/ 243553 h 575372"/>
                <a:gd name="connsiteX19" fmla="*/ 184625 w 465255"/>
                <a:gd name="connsiteY19" fmla="*/ 269346 h 575372"/>
                <a:gd name="connsiteX20" fmla="*/ 193856 w 465255"/>
                <a:gd name="connsiteY20" fmla="*/ 215917 h 575372"/>
                <a:gd name="connsiteX21" fmla="*/ 155085 w 465255"/>
                <a:gd name="connsiteY21" fmla="*/ 177227 h 575372"/>
                <a:gd name="connsiteX22" fmla="*/ 208626 w 465255"/>
                <a:gd name="connsiteY22" fmla="*/ 169858 h 575372"/>
                <a:gd name="connsiteX23" fmla="*/ 232663 w 465255"/>
                <a:gd name="connsiteY23" fmla="*/ 81359 h 575372"/>
                <a:gd name="connsiteX24" fmla="*/ 118167 w 465255"/>
                <a:gd name="connsiteY24" fmla="*/ 195685 h 575372"/>
                <a:gd name="connsiteX25" fmla="*/ 232663 w 465255"/>
                <a:gd name="connsiteY25" fmla="*/ 310011 h 575372"/>
                <a:gd name="connsiteX26" fmla="*/ 347159 w 465255"/>
                <a:gd name="connsiteY26" fmla="*/ 195685 h 575372"/>
                <a:gd name="connsiteX27" fmla="*/ 232663 w 465255"/>
                <a:gd name="connsiteY27" fmla="*/ 81359 h 575372"/>
                <a:gd name="connsiteX28" fmla="*/ 180032 w 465255"/>
                <a:gd name="connsiteY28" fmla="*/ 916 h 575372"/>
                <a:gd name="connsiteX29" fmla="*/ 204962 w 465255"/>
                <a:gd name="connsiteY29" fmla="*/ 5756 h 575372"/>
                <a:gd name="connsiteX30" fmla="*/ 260364 w 465255"/>
                <a:gd name="connsiteY30" fmla="*/ 5756 h 575372"/>
                <a:gd name="connsiteX31" fmla="*/ 302838 w 465255"/>
                <a:gd name="connsiteY31" fmla="*/ 16820 h 575372"/>
                <a:gd name="connsiteX32" fmla="*/ 350852 w 465255"/>
                <a:gd name="connsiteY32" fmla="*/ 44479 h 575372"/>
                <a:gd name="connsiteX33" fmla="*/ 384093 w 465255"/>
                <a:gd name="connsiteY33" fmla="*/ 77671 h 575372"/>
                <a:gd name="connsiteX34" fmla="*/ 409947 w 465255"/>
                <a:gd name="connsiteY34" fmla="*/ 123770 h 575372"/>
                <a:gd name="connsiteX35" fmla="*/ 422874 w 465255"/>
                <a:gd name="connsiteY35" fmla="*/ 168025 h 575372"/>
                <a:gd name="connsiteX36" fmla="*/ 422874 w 465255"/>
                <a:gd name="connsiteY36" fmla="*/ 223345 h 575372"/>
                <a:gd name="connsiteX37" fmla="*/ 409947 w 465255"/>
                <a:gd name="connsiteY37" fmla="*/ 265756 h 575372"/>
                <a:gd name="connsiteX38" fmla="*/ 384093 w 465255"/>
                <a:gd name="connsiteY38" fmla="*/ 313699 h 575372"/>
                <a:gd name="connsiteX39" fmla="*/ 350852 w 465255"/>
                <a:gd name="connsiteY39" fmla="*/ 346891 h 575372"/>
                <a:gd name="connsiteX40" fmla="*/ 302838 w 465255"/>
                <a:gd name="connsiteY40" fmla="*/ 372706 h 575372"/>
                <a:gd name="connsiteX41" fmla="*/ 260364 w 465255"/>
                <a:gd name="connsiteY41" fmla="*/ 385614 h 575372"/>
                <a:gd name="connsiteX42" fmla="*/ 204962 w 465255"/>
                <a:gd name="connsiteY42" fmla="*/ 385614 h 575372"/>
                <a:gd name="connsiteX43" fmla="*/ 160641 w 465255"/>
                <a:gd name="connsiteY43" fmla="*/ 372706 h 575372"/>
                <a:gd name="connsiteX44" fmla="*/ 114474 w 465255"/>
                <a:gd name="connsiteY44" fmla="*/ 346891 h 575372"/>
                <a:gd name="connsiteX45" fmla="*/ 81233 w 465255"/>
                <a:gd name="connsiteY45" fmla="*/ 313699 h 575372"/>
                <a:gd name="connsiteX46" fmla="*/ 53532 w 465255"/>
                <a:gd name="connsiteY46" fmla="*/ 265756 h 575372"/>
                <a:gd name="connsiteX47" fmla="*/ 42452 w 465255"/>
                <a:gd name="connsiteY47" fmla="*/ 223345 h 575372"/>
                <a:gd name="connsiteX48" fmla="*/ 42452 w 465255"/>
                <a:gd name="connsiteY48" fmla="*/ 168025 h 575372"/>
                <a:gd name="connsiteX49" fmla="*/ 53532 w 465255"/>
                <a:gd name="connsiteY49" fmla="*/ 123770 h 575372"/>
                <a:gd name="connsiteX50" fmla="*/ 81233 w 465255"/>
                <a:gd name="connsiteY50" fmla="*/ 77671 h 575372"/>
                <a:gd name="connsiteX51" fmla="*/ 114474 w 465255"/>
                <a:gd name="connsiteY51" fmla="*/ 44479 h 575372"/>
                <a:gd name="connsiteX52" fmla="*/ 160641 w 465255"/>
                <a:gd name="connsiteY52" fmla="*/ 16820 h 575372"/>
                <a:gd name="connsiteX53" fmla="*/ 180032 w 465255"/>
                <a:gd name="connsiteY53" fmla="*/ 916 h 5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5255" h="575372">
                  <a:moveTo>
                    <a:pt x="376707" y="359911"/>
                  </a:moveTo>
                  <a:lnTo>
                    <a:pt x="465255" y="521967"/>
                  </a:lnTo>
                  <a:lnTo>
                    <a:pt x="396999" y="512759"/>
                  </a:lnTo>
                  <a:lnTo>
                    <a:pt x="373018" y="575372"/>
                  </a:lnTo>
                  <a:lnTo>
                    <a:pt x="275246" y="407791"/>
                  </a:lnTo>
                  <a:cubicBezTo>
                    <a:pt x="275246" y="407791"/>
                    <a:pt x="295538" y="411474"/>
                    <a:pt x="312141" y="393059"/>
                  </a:cubicBezTo>
                  <a:cubicBezTo>
                    <a:pt x="326899" y="382010"/>
                    <a:pt x="313986" y="365436"/>
                    <a:pt x="376707" y="359911"/>
                  </a:cubicBezTo>
                  <a:close/>
                  <a:moveTo>
                    <a:pt x="86735" y="352512"/>
                  </a:moveTo>
                  <a:cubicBezTo>
                    <a:pt x="86735" y="352512"/>
                    <a:pt x="90426" y="363570"/>
                    <a:pt x="112571" y="363570"/>
                  </a:cubicBezTo>
                  <a:cubicBezTo>
                    <a:pt x="162397" y="363570"/>
                    <a:pt x="145788" y="405957"/>
                    <a:pt x="188233" y="405957"/>
                  </a:cubicBezTo>
                  <a:cubicBezTo>
                    <a:pt x="188233" y="405957"/>
                    <a:pt x="107034" y="571821"/>
                    <a:pt x="107034" y="571821"/>
                  </a:cubicBezTo>
                  <a:lnTo>
                    <a:pt x="70126" y="514690"/>
                  </a:lnTo>
                  <a:lnTo>
                    <a:pt x="0" y="522062"/>
                  </a:lnTo>
                  <a:close/>
                  <a:moveTo>
                    <a:pt x="232628" y="121956"/>
                  </a:moveTo>
                  <a:lnTo>
                    <a:pt x="256629" y="169858"/>
                  </a:lnTo>
                  <a:lnTo>
                    <a:pt x="310170" y="177227"/>
                  </a:lnTo>
                  <a:lnTo>
                    <a:pt x="271399" y="215917"/>
                  </a:lnTo>
                  <a:lnTo>
                    <a:pt x="280630" y="269346"/>
                  </a:lnTo>
                  <a:lnTo>
                    <a:pt x="232628" y="243553"/>
                  </a:lnTo>
                  <a:lnTo>
                    <a:pt x="184625" y="269346"/>
                  </a:lnTo>
                  <a:lnTo>
                    <a:pt x="193856" y="215917"/>
                  </a:lnTo>
                  <a:lnTo>
                    <a:pt x="155085" y="177227"/>
                  </a:lnTo>
                  <a:lnTo>
                    <a:pt x="208626" y="169858"/>
                  </a:lnTo>
                  <a:close/>
                  <a:moveTo>
                    <a:pt x="232663" y="81359"/>
                  </a:moveTo>
                  <a:cubicBezTo>
                    <a:pt x="168028" y="81359"/>
                    <a:pt x="118167" y="131146"/>
                    <a:pt x="118167" y="195685"/>
                  </a:cubicBezTo>
                  <a:cubicBezTo>
                    <a:pt x="118167" y="258380"/>
                    <a:pt x="168028" y="310011"/>
                    <a:pt x="232663" y="310011"/>
                  </a:cubicBezTo>
                  <a:cubicBezTo>
                    <a:pt x="295451" y="310011"/>
                    <a:pt x="347159" y="258380"/>
                    <a:pt x="347159" y="195685"/>
                  </a:cubicBezTo>
                  <a:cubicBezTo>
                    <a:pt x="347159" y="131146"/>
                    <a:pt x="295451" y="81359"/>
                    <a:pt x="232663" y="81359"/>
                  </a:cubicBezTo>
                  <a:close/>
                  <a:moveTo>
                    <a:pt x="180032" y="916"/>
                  </a:moveTo>
                  <a:cubicBezTo>
                    <a:pt x="187419" y="-1159"/>
                    <a:pt x="195729" y="224"/>
                    <a:pt x="204962" y="5756"/>
                  </a:cubicBezTo>
                  <a:cubicBezTo>
                    <a:pt x="223429" y="16820"/>
                    <a:pt x="241897" y="16820"/>
                    <a:pt x="260364" y="5756"/>
                  </a:cubicBezTo>
                  <a:cubicBezTo>
                    <a:pt x="278831" y="-5308"/>
                    <a:pt x="293604" y="224"/>
                    <a:pt x="302838" y="16820"/>
                  </a:cubicBezTo>
                  <a:cubicBezTo>
                    <a:pt x="313918" y="35259"/>
                    <a:pt x="330538" y="44479"/>
                    <a:pt x="350852" y="44479"/>
                  </a:cubicBezTo>
                  <a:cubicBezTo>
                    <a:pt x="373013" y="44479"/>
                    <a:pt x="382246" y="55543"/>
                    <a:pt x="384093" y="77671"/>
                  </a:cubicBezTo>
                  <a:cubicBezTo>
                    <a:pt x="384093" y="97954"/>
                    <a:pt x="393326" y="114550"/>
                    <a:pt x="409947" y="123770"/>
                  </a:cubicBezTo>
                  <a:cubicBezTo>
                    <a:pt x="428414" y="134834"/>
                    <a:pt x="432107" y="149586"/>
                    <a:pt x="422874" y="168025"/>
                  </a:cubicBezTo>
                  <a:cubicBezTo>
                    <a:pt x="411793" y="186465"/>
                    <a:pt x="411793" y="204905"/>
                    <a:pt x="422874" y="223345"/>
                  </a:cubicBezTo>
                  <a:cubicBezTo>
                    <a:pt x="432107" y="241784"/>
                    <a:pt x="428414" y="256536"/>
                    <a:pt x="409947" y="265756"/>
                  </a:cubicBezTo>
                  <a:cubicBezTo>
                    <a:pt x="393326" y="276820"/>
                    <a:pt x="384093" y="293416"/>
                    <a:pt x="384093" y="313699"/>
                  </a:cubicBezTo>
                  <a:cubicBezTo>
                    <a:pt x="382246" y="335827"/>
                    <a:pt x="373013" y="345047"/>
                    <a:pt x="350852" y="346891"/>
                  </a:cubicBezTo>
                  <a:cubicBezTo>
                    <a:pt x="330538" y="346891"/>
                    <a:pt x="313918" y="356111"/>
                    <a:pt x="302838" y="372706"/>
                  </a:cubicBezTo>
                  <a:cubicBezTo>
                    <a:pt x="293604" y="391146"/>
                    <a:pt x="278831" y="394834"/>
                    <a:pt x="260364" y="385614"/>
                  </a:cubicBezTo>
                  <a:cubicBezTo>
                    <a:pt x="241897" y="374550"/>
                    <a:pt x="223429" y="374550"/>
                    <a:pt x="204962" y="385614"/>
                  </a:cubicBezTo>
                  <a:cubicBezTo>
                    <a:pt x="186495" y="394834"/>
                    <a:pt x="171722" y="391146"/>
                    <a:pt x="160641" y="372706"/>
                  </a:cubicBezTo>
                  <a:cubicBezTo>
                    <a:pt x="151408" y="356111"/>
                    <a:pt x="134787" y="346891"/>
                    <a:pt x="114474" y="346891"/>
                  </a:cubicBezTo>
                  <a:cubicBezTo>
                    <a:pt x="92313" y="345047"/>
                    <a:pt x="81233" y="335827"/>
                    <a:pt x="81233" y="313699"/>
                  </a:cubicBezTo>
                  <a:cubicBezTo>
                    <a:pt x="81233" y="293416"/>
                    <a:pt x="71999" y="276820"/>
                    <a:pt x="53532" y="265756"/>
                  </a:cubicBezTo>
                  <a:cubicBezTo>
                    <a:pt x="36912" y="256536"/>
                    <a:pt x="31372" y="241784"/>
                    <a:pt x="42452" y="223345"/>
                  </a:cubicBezTo>
                  <a:cubicBezTo>
                    <a:pt x="53532" y="204905"/>
                    <a:pt x="53532" y="186465"/>
                    <a:pt x="42452" y="168025"/>
                  </a:cubicBezTo>
                  <a:cubicBezTo>
                    <a:pt x="31372" y="149586"/>
                    <a:pt x="36912" y="134834"/>
                    <a:pt x="53532" y="123770"/>
                  </a:cubicBezTo>
                  <a:cubicBezTo>
                    <a:pt x="71999" y="114550"/>
                    <a:pt x="81233" y="97954"/>
                    <a:pt x="81233" y="77671"/>
                  </a:cubicBezTo>
                  <a:cubicBezTo>
                    <a:pt x="81233" y="55543"/>
                    <a:pt x="92313" y="44479"/>
                    <a:pt x="114474" y="44479"/>
                  </a:cubicBezTo>
                  <a:cubicBezTo>
                    <a:pt x="134787" y="44479"/>
                    <a:pt x="151408" y="35259"/>
                    <a:pt x="160641" y="16820"/>
                  </a:cubicBezTo>
                  <a:cubicBezTo>
                    <a:pt x="166182" y="8522"/>
                    <a:pt x="172645" y="2990"/>
                    <a:pt x="180032" y="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图形 4" descr="原子 纯色填充">
              <a:extLst>
                <a:ext uri="{FF2B5EF4-FFF2-40B4-BE49-F238E27FC236}">
                  <a16:creationId xmlns:a16="http://schemas.microsoft.com/office/drawing/2014/main" id="{D3FC0F7C-F83F-4288-B183-E4E61FD42F95}"/>
                </a:ext>
              </a:extLst>
            </p:cNvPr>
            <p:cNvSpPr/>
            <p:nvPr/>
          </p:nvSpPr>
          <p:spPr>
            <a:xfrm>
              <a:off x="1460789" y="3903442"/>
              <a:ext cx="499473" cy="617689"/>
            </a:xfrm>
            <a:custGeom>
              <a:avLst/>
              <a:gdLst>
                <a:gd name="connsiteX0" fmla="*/ 376707 w 465255"/>
                <a:gd name="connsiteY0" fmla="*/ 359911 h 575372"/>
                <a:gd name="connsiteX1" fmla="*/ 465255 w 465255"/>
                <a:gd name="connsiteY1" fmla="*/ 521967 h 575372"/>
                <a:gd name="connsiteX2" fmla="*/ 396999 w 465255"/>
                <a:gd name="connsiteY2" fmla="*/ 512759 h 575372"/>
                <a:gd name="connsiteX3" fmla="*/ 373018 w 465255"/>
                <a:gd name="connsiteY3" fmla="*/ 575372 h 575372"/>
                <a:gd name="connsiteX4" fmla="*/ 275246 w 465255"/>
                <a:gd name="connsiteY4" fmla="*/ 407791 h 575372"/>
                <a:gd name="connsiteX5" fmla="*/ 312141 w 465255"/>
                <a:gd name="connsiteY5" fmla="*/ 393059 h 575372"/>
                <a:gd name="connsiteX6" fmla="*/ 376707 w 465255"/>
                <a:gd name="connsiteY6" fmla="*/ 359911 h 575372"/>
                <a:gd name="connsiteX7" fmla="*/ 86735 w 465255"/>
                <a:gd name="connsiteY7" fmla="*/ 352512 h 575372"/>
                <a:gd name="connsiteX8" fmla="*/ 112571 w 465255"/>
                <a:gd name="connsiteY8" fmla="*/ 363570 h 575372"/>
                <a:gd name="connsiteX9" fmla="*/ 188233 w 465255"/>
                <a:gd name="connsiteY9" fmla="*/ 405957 h 575372"/>
                <a:gd name="connsiteX10" fmla="*/ 107034 w 465255"/>
                <a:gd name="connsiteY10" fmla="*/ 571821 h 575372"/>
                <a:gd name="connsiteX11" fmla="*/ 70126 w 465255"/>
                <a:gd name="connsiteY11" fmla="*/ 514690 h 575372"/>
                <a:gd name="connsiteX12" fmla="*/ 0 w 465255"/>
                <a:gd name="connsiteY12" fmla="*/ 522062 h 575372"/>
                <a:gd name="connsiteX13" fmla="*/ 232628 w 465255"/>
                <a:gd name="connsiteY13" fmla="*/ 121956 h 575372"/>
                <a:gd name="connsiteX14" fmla="*/ 256629 w 465255"/>
                <a:gd name="connsiteY14" fmla="*/ 169858 h 575372"/>
                <a:gd name="connsiteX15" fmla="*/ 310170 w 465255"/>
                <a:gd name="connsiteY15" fmla="*/ 177227 h 575372"/>
                <a:gd name="connsiteX16" fmla="*/ 271399 w 465255"/>
                <a:gd name="connsiteY16" fmla="*/ 215917 h 575372"/>
                <a:gd name="connsiteX17" fmla="*/ 280630 w 465255"/>
                <a:gd name="connsiteY17" fmla="*/ 269346 h 575372"/>
                <a:gd name="connsiteX18" fmla="*/ 232628 w 465255"/>
                <a:gd name="connsiteY18" fmla="*/ 243553 h 575372"/>
                <a:gd name="connsiteX19" fmla="*/ 184625 w 465255"/>
                <a:gd name="connsiteY19" fmla="*/ 269346 h 575372"/>
                <a:gd name="connsiteX20" fmla="*/ 193856 w 465255"/>
                <a:gd name="connsiteY20" fmla="*/ 215917 h 575372"/>
                <a:gd name="connsiteX21" fmla="*/ 155085 w 465255"/>
                <a:gd name="connsiteY21" fmla="*/ 177227 h 575372"/>
                <a:gd name="connsiteX22" fmla="*/ 208626 w 465255"/>
                <a:gd name="connsiteY22" fmla="*/ 169858 h 575372"/>
                <a:gd name="connsiteX23" fmla="*/ 232663 w 465255"/>
                <a:gd name="connsiteY23" fmla="*/ 81359 h 575372"/>
                <a:gd name="connsiteX24" fmla="*/ 118167 w 465255"/>
                <a:gd name="connsiteY24" fmla="*/ 195685 h 575372"/>
                <a:gd name="connsiteX25" fmla="*/ 232663 w 465255"/>
                <a:gd name="connsiteY25" fmla="*/ 310011 h 575372"/>
                <a:gd name="connsiteX26" fmla="*/ 347159 w 465255"/>
                <a:gd name="connsiteY26" fmla="*/ 195685 h 575372"/>
                <a:gd name="connsiteX27" fmla="*/ 232663 w 465255"/>
                <a:gd name="connsiteY27" fmla="*/ 81359 h 575372"/>
                <a:gd name="connsiteX28" fmla="*/ 180032 w 465255"/>
                <a:gd name="connsiteY28" fmla="*/ 916 h 575372"/>
                <a:gd name="connsiteX29" fmla="*/ 204962 w 465255"/>
                <a:gd name="connsiteY29" fmla="*/ 5756 h 575372"/>
                <a:gd name="connsiteX30" fmla="*/ 260364 w 465255"/>
                <a:gd name="connsiteY30" fmla="*/ 5756 h 575372"/>
                <a:gd name="connsiteX31" fmla="*/ 302838 w 465255"/>
                <a:gd name="connsiteY31" fmla="*/ 16820 h 575372"/>
                <a:gd name="connsiteX32" fmla="*/ 350852 w 465255"/>
                <a:gd name="connsiteY32" fmla="*/ 44479 h 575372"/>
                <a:gd name="connsiteX33" fmla="*/ 384093 w 465255"/>
                <a:gd name="connsiteY33" fmla="*/ 77671 h 575372"/>
                <a:gd name="connsiteX34" fmla="*/ 409947 w 465255"/>
                <a:gd name="connsiteY34" fmla="*/ 123770 h 575372"/>
                <a:gd name="connsiteX35" fmla="*/ 422874 w 465255"/>
                <a:gd name="connsiteY35" fmla="*/ 168025 h 575372"/>
                <a:gd name="connsiteX36" fmla="*/ 422874 w 465255"/>
                <a:gd name="connsiteY36" fmla="*/ 223345 h 575372"/>
                <a:gd name="connsiteX37" fmla="*/ 409947 w 465255"/>
                <a:gd name="connsiteY37" fmla="*/ 265756 h 575372"/>
                <a:gd name="connsiteX38" fmla="*/ 384093 w 465255"/>
                <a:gd name="connsiteY38" fmla="*/ 313699 h 575372"/>
                <a:gd name="connsiteX39" fmla="*/ 350852 w 465255"/>
                <a:gd name="connsiteY39" fmla="*/ 346891 h 575372"/>
                <a:gd name="connsiteX40" fmla="*/ 302838 w 465255"/>
                <a:gd name="connsiteY40" fmla="*/ 372706 h 575372"/>
                <a:gd name="connsiteX41" fmla="*/ 260364 w 465255"/>
                <a:gd name="connsiteY41" fmla="*/ 385614 h 575372"/>
                <a:gd name="connsiteX42" fmla="*/ 204962 w 465255"/>
                <a:gd name="connsiteY42" fmla="*/ 385614 h 575372"/>
                <a:gd name="connsiteX43" fmla="*/ 160641 w 465255"/>
                <a:gd name="connsiteY43" fmla="*/ 372706 h 575372"/>
                <a:gd name="connsiteX44" fmla="*/ 114474 w 465255"/>
                <a:gd name="connsiteY44" fmla="*/ 346891 h 575372"/>
                <a:gd name="connsiteX45" fmla="*/ 81233 w 465255"/>
                <a:gd name="connsiteY45" fmla="*/ 313699 h 575372"/>
                <a:gd name="connsiteX46" fmla="*/ 53532 w 465255"/>
                <a:gd name="connsiteY46" fmla="*/ 265756 h 575372"/>
                <a:gd name="connsiteX47" fmla="*/ 42452 w 465255"/>
                <a:gd name="connsiteY47" fmla="*/ 223345 h 575372"/>
                <a:gd name="connsiteX48" fmla="*/ 42452 w 465255"/>
                <a:gd name="connsiteY48" fmla="*/ 168025 h 575372"/>
                <a:gd name="connsiteX49" fmla="*/ 53532 w 465255"/>
                <a:gd name="connsiteY49" fmla="*/ 123770 h 575372"/>
                <a:gd name="connsiteX50" fmla="*/ 81233 w 465255"/>
                <a:gd name="connsiteY50" fmla="*/ 77671 h 575372"/>
                <a:gd name="connsiteX51" fmla="*/ 114474 w 465255"/>
                <a:gd name="connsiteY51" fmla="*/ 44479 h 575372"/>
                <a:gd name="connsiteX52" fmla="*/ 160641 w 465255"/>
                <a:gd name="connsiteY52" fmla="*/ 16820 h 575372"/>
                <a:gd name="connsiteX53" fmla="*/ 180032 w 465255"/>
                <a:gd name="connsiteY53" fmla="*/ 916 h 5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65255" h="575372">
                  <a:moveTo>
                    <a:pt x="376707" y="359911"/>
                  </a:moveTo>
                  <a:lnTo>
                    <a:pt x="465255" y="521967"/>
                  </a:lnTo>
                  <a:lnTo>
                    <a:pt x="396999" y="512759"/>
                  </a:lnTo>
                  <a:lnTo>
                    <a:pt x="373018" y="575372"/>
                  </a:lnTo>
                  <a:lnTo>
                    <a:pt x="275246" y="407791"/>
                  </a:lnTo>
                  <a:cubicBezTo>
                    <a:pt x="275246" y="407791"/>
                    <a:pt x="295538" y="411474"/>
                    <a:pt x="312141" y="393059"/>
                  </a:cubicBezTo>
                  <a:cubicBezTo>
                    <a:pt x="326899" y="382010"/>
                    <a:pt x="313986" y="365436"/>
                    <a:pt x="376707" y="359911"/>
                  </a:cubicBezTo>
                  <a:close/>
                  <a:moveTo>
                    <a:pt x="86735" y="352512"/>
                  </a:moveTo>
                  <a:cubicBezTo>
                    <a:pt x="86735" y="352512"/>
                    <a:pt x="90426" y="363570"/>
                    <a:pt x="112571" y="363570"/>
                  </a:cubicBezTo>
                  <a:cubicBezTo>
                    <a:pt x="162397" y="363570"/>
                    <a:pt x="145788" y="405957"/>
                    <a:pt x="188233" y="405957"/>
                  </a:cubicBezTo>
                  <a:cubicBezTo>
                    <a:pt x="188233" y="405957"/>
                    <a:pt x="107034" y="571821"/>
                    <a:pt x="107034" y="571821"/>
                  </a:cubicBezTo>
                  <a:lnTo>
                    <a:pt x="70126" y="514690"/>
                  </a:lnTo>
                  <a:lnTo>
                    <a:pt x="0" y="522062"/>
                  </a:lnTo>
                  <a:close/>
                  <a:moveTo>
                    <a:pt x="232628" y="121956"/>
                  </a:moveTo>
                  <a:lnTo>
                    <a:pt x="256629" y="169858"/>
                  </a:lnTo>
                  <a:lnTo>
                    <a:pt x="310170" y="177227"/>
                  </a:lnTo>
                  <a:lnTo>
                    <a:pt x="271399" y="215917"/>
                  </a:lnTo>
                  <a:lnTo>
                    <a:pt x="280630" y="269346"/>
                  </a:lnTo>
                  <a:lnTo>
                    <a:pt x="232628" y="243553"/>
                  </a:lnTo>
                  <a:lnTo>
                    <a:pt x="184625" y="269346"/>
                  </a:lnTo>
                  <a:lnTo>
                    <a:pt x="193856" y="215917"/>
                  </a:lnTo>
                  <a:lnTo>
                    <a:pt x="155085" y="177227"/>
                  </a:lnTo>
                  <a:lnTo>
                    <a:pt x="208626" y="169858"/>
                  </a:lnTo>
                  <a:close/>
                  <a:moveTo>
                    <a:pt x="232663" y="81359"/>
                  </a:moveTo>
                  <a:cubicBezTo>
                    <a:pt x="168028" y="81359"/>
                    <a:pt x="118167" y="131146"/>
                    <a:pt x="118167" y="195685"/>
                  </a:cubicBezTo>
                  <a:cubicBezTo>
                    <a:pt x="118167" y="258380"/>
                    <a:pt x="168028" y="310011"/>
                    <a:pt x="232663" y="310011"/>
                  </a:cubicBezTo>
                  <a:cubicBezTo>
                    <a:pt x="295451" y="310011"/>
                    <a:pt x="347159" y="258380"/>
                    <a:pt x="347159" y="195685"/>
                  </a:cubicBezTo>
                  <a:cubicBezTo>
                    <a:pt x="347159" y="131146"/>
                    <a:pt x="295451" y="81359"/>
                    <a:pt x="232663" y="81359"/>
                  </a:cubicBezTo>
                  <a:close/>
                  <a:moveTo>
                    <a:pt x="180032" y="916"/>
                  </a:moveTo>
                  <a:cubicBezTo>
                    <a:pt x="187419" y="-1159"/>
                    <a:pt x="195729" y="224"/>
                    <a:pt x="204962" y="5756"/>
                  </a:cubicBezTo>
                  <a:cubicBezTo>
                    <a:pt x="223429" y="16820"/>
                    <a:pt x="241897" y="16820"/>
                    <a:pt x="260364" y="5756"/>
                  </a:cubicBezTo>
                  <a:cubicBezTo>
                    <a:pt x="278831" y="-5308"/>
                    <a:pt x="293604" y="224"/>
                    <a:pt x="302838" y="16820"/>
                  </a:cubicBezTo>
                  <a:cubicBezTo>
                    <a:pt x="313918" y="35259"/>
                    <a:pt x="330538" y="44479"/>
                    <a:pt x="350852" y="44479"/>
                  </a:cubicBezTo>
                  <a:cubicBezTo>
                    <a:pt x="373013" y="44479"/>
                    <a:pt x="382246" y="55543"/>
                    <a:pt x="384093" y="77671"/>
                  </a:cubicBezTo>
                  <a:cubicBezTo>
                    <a:pt x="384093" y="97954"/>
                    <a:pt x="393326" y="114550"/>
                    <a:pt x="409947" y="123770"/>
                  </a:cubicBezTo>
                  <a:cubicBezTo>
                    <a:pt x="428414" y="134834"/>
                    <a:pt x="432107" y="149586"/>
                    <a:pt x="422874" y="168025"/>
                  </a:cubicBezTo>
                  <a:cubicBezTo>
                    <a:pt x="411793" y="186465"/>
                    <a:pt x="411793" y="204905"/>
                    <a:pt x="422874" y="223345"/>
                  </a:cubicBezTo>
                  <a:cubicBezTo>
                    <a:pt x="432107" y="241784"/>
                    <a:pt x="428414" y="256536"/>
                    <a:pt x="409947" y="265756"/>
                  </a:cubicBezTo>
                  <a:cubicBezTo>
                    <a:pt x="393326" y="276820"/>
                    <a:pt x="384093" y="293416"/>
                    <a:pt x="384093" y="313699"/>
                  </a:cubicBezTo>
                  <a:cubicBezTo>
                    <a:pt x="382246" y="335827"/>
                    <a:pt x="373013" y="345047"/>
                    <a:pt x="350852" y="346891"/>
                  </a:cubicBezTo>
                  <a:cubicBezTo>
                    <a:pt x="330538" y="346891"/>
                    <a:pt x="313918" y="356111"/>
                    <a:pt x="302838" y="372706"/>
                  </a:cubicBezTo>
                  <a:cubicBezTo>
                    <a:pt x="293604" y="391146"/>
                    <a:pt x="278831" y="394834"/>
                    <a:pt x="260364" y="385614"/>
                  </a:cubicBezTo>
                  <a:cubicBezTo>
                    <a:pt x="241897" y="374550"/>
                    <a:pt x="223429" y="374550"/>
                    <a:pt x="204962" y="385614"/>
                  </a:cubicBezTo>
                  <a:cubicBezTo>
                    <a:pt x="186495" y="394834"/>
                    <a:pt x="171722" y="391146"/>
                    <a:pt x="160641" y="372706"/>
                  </a:cubicBezTo>
                  <a:cubicBezTo>
                    <a:pt x="151408" y="356111"/>
                    <a:pt x="134787" y="346891"/>
                    <a:pt x="114474" y="346891"/>
                  </a:cubicBezTo>
                  <a:cubicBezTo>
                    <a:pt x="92313" y="345047"/>
                    <a:pt x="81233" y="335827"/>
                    <a:pt x="81233" y="313699"/>
                  </a:cubicBezTo>
                  <a:cubicBezTo>
                    <a:pt x="81233" y="293416"/>
                    <a:pt x="71999" y="276820"/>
                    <a:pt x="53532" y="265756"/>
                  </a:cubicBezTo>
                  <a:cubicBezTo>
                    <a:pt x="36912" y="256536"/>
                    <a:pt x="31372" y="241784"/>
                    <a:pt x="42452" y="223345"/>
                  </a:cubicBezTo>
                  <a:cubicBezTo>
                    <a:pt x="53532" y="204905"/>
                    <a:pt x="53532" y="186465"/>
                    <a:pt x="42452" y="168025"/>
                  </a:cubicBezTo>
                  <a:cubicBezTo>
                    <a:pt x="31372" y="149586"/>
                    <a:pt x="36912" y="134834"/>
                    <a:pt x="53532" y="123770"/>
                  </a:cubicBezTo>
                  <a:cubicBezTo>
                    <a:pt x="71999" y="114550"/>
                    <a:pt x="81233" y="97954"/>
                    <a:pt x="81233" y="77671"/>
                  </a:cubicBezTo>
                  <a:cubicBezTo>
                    <a:pt x="81233" y="55543"/>
                    <a:pt x="92313" y="44479"/>
                    <a:pt x="114474" y="44479"/>
                  </a:cubicBezTo>
                  <a:cubicBezTo>
                    <a:pt x="134787" y="44479"/>
                    <a:pt x="151408" y="35259"/>
                    <a:pt x="160641" y="16820"/>
                  </a:cubicBezTo>
                  <a:cubicBezTo>
                    <a:pt x="166182" y="8522"/>
                    <a:pt x="172645" y="2990"/>
                    <a:pt x="180032" y="9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Normal" panose="020B0400000000000000" pitchFamily="34" charset="-122"/>
                <a:ea typeface="思源黑体 CN Medium" panose="020B0600000000000000" pitchFamily="34" charset="-122"/>
                <a:sym typeface="思源黑体 CN Normal" panose="020B04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1052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19" grpId="0" animBg="1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248129" y="2055755"/>
            <a:ext cx="1796348" cy="1796349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124189" y="2055755"/>
            <a:ext cx="1796348" cy="179634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248129" y="3936909"/>
            <a:ext cx="1796348" cy="1796349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124189" y="3936909"/>
            <a:ext cx="1796348" cy="1796349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672815" y="3587683"/>
            <a:ext cx="902747" cy="902746"/>
          </a:xfrm>
          <a:prstGeom prst="ellipse">
            <a:avLst/>
          </a:prstGeom>
          <a:solidFill>
            <a:srgbClr val="0E4576"/>
          </a:solidFill>
          <a:ln w="28575">
            <a:solidFill>
              <a:schemeClr val="bg1"/>
            </a:solidFill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text</a:t>
            </a:r>
            <a:endParaRPr lang="zh-CN" altLang="en-US" sz="16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1F88DE-AC72-4CD0-A9C0-B7C7342F0956}"/>
              </a:ext>
            </a:extLst>
          </p:cNvPr>
          <p:cNvSpPr/>
          <p:nvPr/>
        </p:nvSpPr>
        <p:spPr>
          <a:xfrm>
            <a:off x="1197031" y="3194138"/>
            <a:ext cx="5232631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7CBB203-BE0D-4664-85C6-8D252447E23C}"/>
              </a:ext>
            </a:extLst>
          </p:cNvPr>
          <p:cNvSpPr txBox="1"/>
          <p:nvPr/>
        </p:nvSpPr>
        <p:spPr>
          <a:xfrm>
            <a:off x="1218143" y="5394702"/>
            <a:ext cx="5397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gradFill flip="none" rotWithShape="1">
                  <a:gsLst>
                    <a:gs pos="0">
                      <a:srgbClr val="F25400"/>
                    </a:gs>
                    <a:gs pos="100000">
                      <a:srgbClr val="A70E00"/>
                    </a:gs>
                  </a:gsLst>
                  <a:lin ang="5400000" scaled="1"/>
                  <a:tileRect/>
                </a:gradFill>
                <a:effectLst>
                  <a:outerShdw blurRad="38100" dist="63500" dir="2700000" algn="tl">
                    <a:srgbClr val="F25400">
                      <a:alpha val="9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1600" dirty="0">
                <a:solidFill>
                  <a:srgbClr val="0E4576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Click here to add content, content to match the title. </a:t>
            </a:r>
            <a:endParaRPr lang="zh-CN" altLang="en-US" sz="1600" dirty="0">
              <a:solidFill>
                <a:srgbClr val="0E4576"/>
              </a:solidFill>
              <a:effectLst/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CBB203-BE0D-4664-85C6-8D252447E23C}"/>
              </a:ext>
            </a:extLst>
          </p:cNvPr>
          <p:cNvSpPr txBox="1"/>
          <p:nvPr/>
        </p:nvSpPr>
        <p:spPr>
          <a:xfrm>
            <a:off x="1187977" y="2014315"/>
            <a:ext cx="292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gradFill flip="none" rotWithShape="1">
                  <a:gsLst>
                    <a:gs pos="0">
                      <a:srgbClr val="F25400"/>
                    </a:gs>
                    <a:gs pos="100000">
                      <a:srgbClr val="A70E00"/>
                    </a:gs>
                  </a:gsLst>
                  <a:lin ang="5400000" scaled="1"/>
                  <a:tileRect/>
                </a:gradFill>
                <a:effectLst>
                  <a:outerShdw blurRad="38100" dist="63500" dir="2700000" algn="tl">
                    <a:srgbClr val="F25400">
                      <a:alpha val="9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阿里巴巴普惠体 Medium" pitchFamily="18" charset="-122"/>
                <a:ea typeface="阿里巴巴普惠体 Medium" pitchFamily="18" charset="-122"/>
              </a:rPr>
              <a:t>Add title text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阿里巴巴普惠体 Medium" pitchFamily="18" charset="-122"/>
              <a:ea typeface="阿里巴巴普惠体 Medium" pitchFamily="18" charset="-122"/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A479D1D8-D6B6-42B7-9364-905228D451BE}"/>
              </a:ext>
            </a:extLst>
          </p:cNvPr>
          <p:cNvSpPr txBox="1"/>
          <p:nvPr/>
        </p:nvSpPr>
        <p:spPr>
          <a:xfrm>
            <a:off x="1218143" y="2544327"/>
            <a:ext cx="170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OUR TEAM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20" name="文本框 19"/>
            <p:cNvSpPr txBox="1"/>
            <p:nvPr/>
          </p:nvSpPr>
          <p:spPr>
            <a:xfrm>
              <a:off x="1438134" y="699421"/>
              <a:ext cx="2241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0A1F88DE-AC72-4CD0-A9C0-B7C7342F0956}"/>
              </a:ext>
            </a:extLst>
          </p:cNvPr>
          <p:cNvSpPr/>
          <p:nvPr/>
        </p:nvSpPr>
        <p:spPr>
          <a:xfrm>
            <a:off x="1271463" y="4131197"/>
            <a:ext cx="5232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</a:p>
        </p:txBody>
      </p:sp>
    </p:spTree>
    <p:extLst>
      <p:ext uri="{BB962C8B-B14F-4D97-AF65-F5344CB8AC3E}">
        <p14:creationId xmlns:p14="http://schemas.microsoft.com/office/powerpoint/2010/main" val="68665947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5" grpId="0" animBg="1"/>
      <p:bldP spid="12" grpId="0"/>
      <p:bldP spid="13" grpId="0"/>
      <p:bldP spid="14" grpId="0"/>
      <p:bldP spid="1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">
            <a:extLst>
              <a:ext uri="{FF2B5EF4-FFF2-40B4-BE49-F238E27FC236}">
                <a16:creationId xmlns:a16="http://schemas.microsoft.com/office/drawing/2014/main" id="{E801E456-0EE2-C596-3D6E-ADD1F1CD3378}"/>
              </a:ext>
            </a:extLst>
          </p:cNvPr>
          <p:cNvSpPr/>
          <p:nvPr/>
        </p:nvSpPr>
        <p:spPr>
          <a:xfrm>
            <a:off x="7536160" y="1700809"/>
            <a:ext cx="2527813" cy="21788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98" y="21591"/>
                </a:moveTo>
                <a:lnTo>
                  <a:pt x="21600" y="19242"/>
                </a:lnTo>
                <a:lnTo>
                  <a:pt x="12881" y="1722"/>
                </a:lnTo>
                <a:cubicBezTo>
                  <a:pt x="12310" y="574"/>
                  <a:pt x="11557" y="0"/>
                  <a:pt x="10804" y="0"/>
                </a:cubicBezTo>
                <a:cubicBezTo>
                  <a:pt x="10050" y="0"/>
                  <a:pt x="9297" y="574"/>
                  <a:pt x="8726" y="1722"/>
                </a:cubicBezTo>
                <a:lnTo>
                  <a:pt x="0" y="19256"/>
                </a:lnTo>
                <a:lnTo>
                  <a:pt x="3503" y="21600"/>
                </a:lnTo>
                <a:cubicBezTo>
                  <a:pt x="5163" y="19021"/>
                  <a:pt x="7815" y="17351"/>
                  <a:pt x="10804" y="17351"/>
                </a:cubicBezTo>
                <a:cubicBezTo>
                  <a:pt x="13788" y="17351"/>
                  <a:pt x="16437" y="19017"/>
                  <a:pt x="18098" y="21591"/>
                </a:cubicBezTo>
                <a:close/>
              </a:path>
            </a:pathLst>
          </a:custGeom>
          <a:solidFill>
            <a:srgbClr val="66A2C6"/>
          </a:solidFill>
          <a:ln w="12700">
            <a:miter lim="4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lIns="22860" rIns="22860" anchor="ctr"/>
          <a:lstStyle/>
          <a:p>
            <a:pPr algn="ctr" defTabSz="412750" hangingPunct="0">
              <a:lnSpc>
                <a:spcPct val="120000"/>
              </a:lnSpc>
              <a:defRPr sz="5500" b="0">
                <a:solidFill>
                  <a:srgbClr val="F6F8FF"/>
                </a:solidFill>
                <a:latin typeface="Aileron Heavy"/>
                <a:ea typeface="Aileron Heavy"/>
                <a:cs typeface="Aileron Heavy"/>
                <a:sym typeface="Aileron Heavy"/>
              </a:defRPr>
            </a:pPr>
            <a:endParaRPr lang="en-US" sz="500" kern="0" dirty="0">
              <a:solidFill>
                <a:srgbClr val="F6F8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4CE4351-2B44-235A-C287-E44AA8986E97}"/>
              </a:ext>
            </a:extLst>
          </p:cNvPr>
          <p:cNvSpPr/>
          <p:nvPr/>
        </p:nvSpPr>
        <p:spPr>
          <a:xfrm>
            <a:off x="8922546" y="3848072"/>
            <a:ext cx="2330321" cy="217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0927" y="17411"/>
                </a:moveTo>
                <a:lnTo>
                  <a:pt x="11625" y="0"/>
                </a:lnTo>
                <a:lnTo>
                  <a:pt x="7861" y="2351"/>
                </a:lnTo>
                <a:cubicBezTo>
                  <a:pt x="8391" y="3654"/>
                  <a:pt x="8685" y="5094"/>
                  <a:pt x="8685" y="6609"/>
                </a:cubicBezTo>
                <a:cubicBezTo>
                  <a:pt x="8685" y="8527"/>
                  <a:pt x="8213" y="10327"/>
                  <a:pt x="7388" y="11879"/>
                </a:cubicBezTo>
                <a:cubicBezTo>
                  <a:pt x="5873" y="14732"/>
                  <a:pt x="3165" y="16750"/>
                  <a:pt x="0" y="17141"/>
                </a:cubicBezTo>
                <a:lnTo>
                  <a:pt x="2" y="21600"/>
                </a:lnTo>
                <a:lnTo>
                  <a:pt x="18688" y="21600"/>
                </a:lnTo>
                <a:cubicBezTo>
                  <a:pt x="19869" y="21600"/>
                  <a:pt x="20714" y="21165"/>
                  <a:pt x="21139" y="20459"/>
                </a:cubicBezTo>
                <a:cubicBezTo>
                  <a:pt x="21600" y="19694"/>
                  <a:pt x="21566" y="18609"/>
                  <a:pt x="20927" y="17411"/>
                </a:cubicBezTo>
                <a:close/>
              </a:path>
            </a:pathLst>
          </a:custGeom>
          <a:solidFill>
            <a:srgbClr val="102A52"/>
          </a:solidFill>
          <a:ln w="12700">
            <a:miter lim="4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lIns="22860" rIns="22860" anchor="ctr"/>
          <a:lstStyle/>
          <a:p>
            <a:pPr algn="ctr" defTabSz="412750" hangingPunct="0">
              <a:lnSpc>
                <a:spcPct val="120000"/>
              </a:lnSpc>
            </a:pPr>
            <a:endParaRPr lang="en-US" sz="500" kern="0" dirty="0">
              <a:solidFill>
                <a:srgbClr val="F6F8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57E5EF2C-9337-4EEA-9E74-84F453141085}"/>
              </a:ext>
            </a:extLst>
          </p:cNvPr>
          <p:cNvSpPr/>
          <p:nvPr/>
        </p:nvSpPr>
        <p:spPr>
          <a:xfrm>
            <a:off x="6345830" y="3848074"/>
            <a:ext cx="2331759" cy="216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14054" y="11873"/>
                </a:moveTo>
                <a:cubicBezTo>
                  <a:pt x="13230" y="10320"/>
                  <a:pt x="12758" y="8519"/>
                  <a:pt x="12758" y="6599"/>
                </a:cubicBezTo>
                <a:cubicBezTo>
                  <a:pt x="12758" y="5087"/>
                  <a:pt x="13051" y="3651"/>
                  <a:pt x="13577" y="2349"/>
                </a:cubicBezTo>
                <a:lnTo>
                  <a:pt x="9812" y="0"/>
                </a:lnTo>
                <a:lnTo>
                  <a:pt x="524" y="17408"/>
                </a:lnTo>
                <a:cubicBezTo>
                  <a:pt x="-116" y="18607"/>
                  <a:pt x="-149" y="19693"/>
                  <a:pt x="312" y="20459"/>
                </a:cubicBezTo>
                <a:cubicBezTo>
                  <a:pt x="737" y="21165"/>
                  <a:pt x="1581" y="21600"/>
                  <a:pt x="2761" y="21600"/>
                </a:cubicBezTo>
                <a:lnTo>
                  <a:pt x="21451" y="21600"/>
                </a:lnTo>
                <a:lnTo>
                  <a:pt x="21449" y="17139"/>
                </a:lnTo>
                <a:cubicBezTo>
                  <a:pt x="18281" y="16752"/>
                  <a:pt x="15571" y="14730"/>
                  <a:pt x="14054" y="11873"/>
                </a:cubicBezTo>
                <a:close/>
              </a:path>
            </a:pathLst>
          </a:custGeom>
          <a:solidFill>
            <a:srgbClr val="0E4576"/>
          </a:solidFill>
          <a:ln w="12700">
            <a:miter lim="400000"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lIns="22860" rIns="22860" anchor="ctr"/>
          <a:lstStyle/>
          <a:p>
            <a:pPr algn="ctr" defTabSz="412750" hangingPunct="0">
              <a:lnSpc>
                <a:spcPct val="120000"/>
              </a:lnSpc>
            </a:pPr>
            <a:endParaRPr lang="en-US" sz="500" kern="0" dirty="0">
              <a:solidFill>
                <a:srgbClr val="F6F8FF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744F15E4-395C-CAF2-2A66-F9FC531B0E62}"/>
              </a:ext>
            </a:extLst>
          </p:cNvPr>
          <p:cNvSpPr/>
          <p:nvPr/>
        </p:nvSpPr>
        <p:spPr>
          <a:xfrm>
            <a:off x="7895897" y="3620030"/>
            <a:ext cx="1808340" cy="1808340"/>
          </a:xfrm>
          <a:prstGeom prst="ellipse">
            <a:avLst/>
          </a:prstGeom>
          <a:solidFill>
            <a:srgbClr val="102A52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schemeClr val="lt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1BF8E9-EF68-B6AF-F02E-F49F05F3D58C}"/>
              </a:ext>
            </a:extLst>
          </p:cNvPr>
          <p:cNvSpPr txBox="1"/>
          <p:nvPr/>
        </p:nvSpPr>
        <p:spPr>
          <a:xfrm>
            <a:off x="8205302" y="3874020"/>
            <a:ext cx="1235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5B7646-95BC-4615-5A14-4306988FFE15}"/>
              </a:ext>
            </a:extLst>
          </p:cNvPr>
          <p:cNvSpPr txBox="1"/>
          <p:nvPr/>
        </p:nvSpPr>
        <p:spPr>
          <a:xfrm>
            <a:off x="6706105" y="5045676"/>
            <a:ext cx="109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OPTION TWO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2813AF-B45B-CDF6-0D1C-A92DCA3A142D}"/>
              </a:ext>
            </a:extLst>
          </p:cNvPr>
          <p:cNvSpPr txBox="1"/>
          <p:nvPr/>
        </p:nvSpPr>
        <p:spPr>
          <a:xfrm>
            <a:off x="8227041" y="2647104"/>
            <a:ext cx="109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OPTION ONE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9D5D2B-88AA-FB50-E309-34E7EF4AAC1F}"/>
              </a:ext>
            </a:extLst>
          </p:cNvPr>
          <p:cNvSpPr txBox="1"/>
          <p:nvPr/>
        </p:nvSpPr>
        <p:spPr>
          <a:xfrm>
            <a:off x="9782518" y="5045677"/>
            <a:ext cx="109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OPTION THREE</a:t>
            </a:r>
            <a:endParaRPr lang="zh-CN" altLang="en-US" dirty="0">
              <a:solidFill>
                <a:schemeClr val="bg1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E6D5EDF-28EC-24FD-550E-303D76C8F6A3}"/>
              </a:ext>
            </a:extLst>
          </p:cNvPr>
          <p:cNvSpPr txBox="1"/>
          <p:nvPr/>
        </p:nvSpPr>
        <p:spPr>
          <a:xfrm>
            <a:off x="1083907" y="2639751"/>
            <a:ext cx="51823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矩形: 圆角 53">
            <a:extLst>
              <a:ext uri="{FF2B5EF4-FFF2-40B4-BE49-F238E27FC236}">
                <a16:creationId xmlns:a16="http://schemas.microsoft.com/office/drawing/2014/main" id="{BDB7FC6A-B31D-A044-12AD-367054CB10EB}"/>
              </a:ext>
            </a:extLst>
          </p:cNvPr>
          <p:cNvSpPr/>
          <p:nvPr/>
        </p:nvSpPr>
        <p:spPr>
          <a:xfrm>
            <a:off x="1083907" y="2004501"/>
            <a:ext cx="2036235" cy="523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C44F806-97AB-C6DA-138D-CADA9C819BFC}"/>
              </a:ext>
            </a:extLst>
          </p:cNvPr>
          <p:cNvSpPr txBox="1"/>
          <p:nvPr/>
        </p:nvSpPr>
        <p:spPr>
          <a:xfrm>
            <a:off x="1259202" y="2103831"/>
            <a:ext cx="16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text</a:t>
            </a:r>
            <a:endParaRPr lang="zh-CN" altLang="en-US" b="1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16FE548-24B2-03D9-C1DB-37455A4F6C4C}"/>
              </a:ext>
            </a:extLst>
          </p:cNvPr>
          <p:cNvSpPr txBox="1"/>
          <p:nvPr/>
        </p:nvSpPr>
        <p:spPr>
          <a:xfrm>
            <a:off x="1083907" y="4066008"/>
            <a:ext cx="51823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3" name="矩形: 圆角 58">
            <a:extLst>
              <a:ext uri="{FF2B5EF4-FFF2-40B4-BE49-F238E27FC236}">
                <a16:creationId xmlns:a16="http://schemas.microsoft.com/office/drawing/2014/main" id="{C38A5112-8636-179F-3967-C319E487D31A}"/>
              </a:ext>
            </a:extLst>
          </p:cNvPr>
          <p:cNvSpPr/>
          <p:nvPr/>
        </p:nvSpPr>
        <p:spPr>
          <a:xfrm>
            <a:off x="1083907" y="3430758"/>
            <a:ext cx="2036235" cy="523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482979-9B74-FF41-0E90-FFC61D845D6B}"/>
              </a:ext>
            </a:extLst>
          </p:cNvPr>
          <p:cNvSpPr txBox="1"/>
          <p:nvPr/>
        </p:nvSpPr>
        <p:spPr>
          <a:xfrm>
            <a:off x="1259202" y="3504688"/>
            <a:ext cx="168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text</a:t>
            </a:r>
            <a:endParaRPr lang="zh-CN" altLang="en-US" b="1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9B2AB03-C9E0-9D50-5B08-135F98477EB8}"/>
              </a:ext>
            </a:extLst>
          </p:cNvPr>
          <p:cNvSpPr txBox="1"/>
          <p:nvPr/>
        </p:nvSpPr>
        <p:spPr>
          <a:xfrm>
            <a:off x="1083907" y="5466412"/>
            <a:ext cx="51823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1400" spc="10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dirty="0"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6" name="矩形: 圆角 63">
            <a:extLst>
              <a:ext uri="{FF2B5EF4-FFF2-40B4-BE49-F238E27FC236}">
                <a16:creationId xmlns:a16="http://schemas.microsoft.com/office/drawing/2014/main" id="{8D85E5CA-C521-F4C9-645E-E810B5EEBB7C}"/>
              </a:ext>
            </a:extLst>
          </p:cNvPr>
          <p:cNvSpPr/>
          <p:nvPr/>
        </p:nvSpPr>
        <p:spPr>
          <a:xfrm>
            <a:off x="1083907" y="4831162"/>
            <a:ext cx="2036235" cy="523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FEABFB-69C1-4590-D6FF-9774983D61B3}"/>
              </a:ext>
            </a:extLst>
          </p:cNvPr>
          <p:cNvSpPr txBox="1"/>
          <p:nvPr/>
        </p:nvSpPr>
        <p:spPr>
          <a:xfrm>
            <a:off x="1134707" y="4917792"/>
            <a:ext cx="1860941" cy="369332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1B1B1B"/>
                </a:solidFill>
                <a:latin typeface="阿里巴巴普惠体 Medium" pitchFamily="18" charset="-122"/>
                <a:ea typeface="阿里巴巴普惠体 Medium" pitchFamily="18" charset="-122"/>
                <a:sym typeface="思源黑体 CN Normal" panose="020B0400000000000000" pitchFamily="34" charset="-122"/>
              </a:rPr>
              <a:t>Add text</a:t>
            </a:r>
            <a:endParaRPr lang="zh-CN" altLang="en-US" b="1" dirty="0">
              <a:solidFill>
                <a:srgbClr val="1B1B1B"/>
              </a:solidFill>
              <a:latin typeface="阿里巴巴普惠体 Medium" pitchFamily="18" charset="-122"/>
              <a:ea typeface="阿里巴巴普惠体 Medium" pitchFamily="18" charset="-122"/>
              <a:sym typeface="思源黑体 CN Normal" panose="020B0400000000000000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90336" y="272525"/>
            <a:ext cx="4089832" cy="618693"/>
            <a:chOff x="1438134" y="699421"/>
            <a:chExt cx="4089831" cy="618693"/>
          </a:xfrm>
        </p:grpSpPr>
        <p:sp>
          <p:nvSpPr>
            <p:cNvPr id="32" name="文本框 31"/>
            <p:cNvSpPr txBox="1"/>
            <p:nvPr/>
          </p:nvSpPr>
          <p:spPr>
            <a:xfrm>
              <a:off x="1438134" y="699421"/>
              <a:ext cx="23133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 spc="300">
                  <a:gradFill flip="none" rotWithShape="1">
                    <a:gsLst>
                      <a:gs pos="0">
                        <a:schemeClr val="accent5">
                          <a:lumMod val="60000"/>
                          <a:lumOff val="40000"/>
                        </a:schemeClr>
                      </a:gs>
                      <a:gs pos="100000">
                        <a:schemeClr val="accent3"/>
                      </a:gs>
                    </a:gsLst>
                    <a:lin ang="16200000" scaled="1"/>
                    <a:tileRect/>
                  </a:gradFill>
                  <a:cs typeface="+mn-ea"/>
                </a:defRPr>
              </a:lvl1pPr>
            </a:lstStyle>
            <a:p>
              <a:pPr algn="l"/>
              <a:r>
                <a:rPr lang="en-US" altLang="zh-CN" sz="2400" b="1" spc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阿里巴巴普惠体 Medium" pitchFamily="18" charset="-122"/>
                  <a:ea typeface="阿里巴巴普惠体 Medium" pitchFamily="18" charset="-122"/>
                </a:rPr>
                <a:t>Add title text</a:t>
              </a:r>
              <a:endParaRPr lang="zh-CN" altLang="en-US" sz="2400" b="1" spc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阿里巴巴普惠体 Medium" pitchFamily="18" charset="-122"/>
                <a:ea typeface="阿里巴巴普惠体 Medium" pitchFamily="18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440874" y="1087282"/>
              <a:ext cx="408709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65000"/>
                      <a:lumOff val="35000"/>
                    </a:srgbClr>
                  </a:solidFill>
                  <a:latin typeface="Century Gothic" panose="020B0502020202020204" pitchFamily="34" charset="0"/>
                  <a:cs typeface="Lato Thin" panose="020F0502020204030203" pitchFamily="34" charset="0"/>
                </a:defRPr>
              </a:lvl1pPr>
            </a:lstStyle>
            <a:p>
              <a:pPr algn="l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000" dirty="0">
                  <a:solidFill>
                    <a:prstClr val="white">
                      <a:lumMod val="50000"/>
                    </a:prstClr>
                  </a:solidFill>
                  <a:latin typeface="阿里巴巴普惠体 Medium" pitchFamily="18" charset="-122"/>
                  <a:ea typeface="阿里巴巴普惠体 Medium" pitchFamily="18" charset="-122"/>
                  <a:cs typeface="Arial" panose="020B0604020202020204" pitchFamily="34" charset="0"/>
                </a:rPr>
                <a:t>Fresh and simple line style enterprise product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65119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1" grpId="0"/>
      <p:bldP spid="12" grpId="0"/>
      <p:bldP spid="13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9913;#400180;#400105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阿里巴巴普惠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2648</Words>
  <Application>Microsoft Office PowerPoint</Application>
  <PresentationFormat>宽屏</PresentationFormat>
  <Paragraphs>407</Paragraphs>
  <Slides>39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阿里巴巴普惠体 Heavy</vt:lpstr>
      <vt:lpstr>阿里巴巴普惠体 Medium</vt:lpstr>
      <vt:lpstr>等线</vt:lpstr>
      <vt:lpstr>思源黑体 CN Light</vt:lpstr>
      <vt:lpstr>思源黑体 CN Normal</vt:lpstr>
      <vt:lpstr>思源宋体 CN Heavy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企业介绍</dc:title>
  <dc:creator>www.freeppt7.com</dc:creator>
  <cp:keywords>www.freeppt7.com</cp:keywords>
  <dc:description>www.freeppt7.com</dc:description>
  <cp:lastModifiedBy>Kaiweiliu9209@outlook.com</cp:lastModifiedBy>
  <cp:revision>116</cp:revision>
  <dcterms:created xsi:type="dcterms:W3CDTF">2022-07-29T06:45:32Z</dcterms:created>
  <dcterms:modified xsi:type="dcterms:W3CDTF">2025-03-10T10:59:26Z</dcterms:modified>
</cp:coreProperties>
</file>