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8"/>
  </p:notesMasterIdLst>
  <p:sldIdLst>
    <p:sldId id="256" r:id="rId3"/>
    <p:sldId id="257" r:id="rId4"/>
    <p:sldId id="258" r:id="rId5"/>
    <p:sldId id="3206" r:id="rId6"/>
    <p:sldId id="312" r:id="rId7"/>
    <p:sldId id="1636" r:id="rId8"/>
    <p:sldId id="2681" r:id="rId9"/>
    <p:sldId id="259" r:id="rId10"/>
    <p:sldId id="263" r:id="rId11"/>
    <p:sldId id="266" r:id="rId12"/>
    <p:sldId id="2679" r:id="rId13"/>
    <p:sldId id="272" r:id="rId14"/>
    <p:sldId id="260" r:id="rId15"/>
    <p:sldId id="1236" r:id="rId16"/>
    <p:sldId id="1241" r:id="rId17"/>
    <p:sldId id="456" r:id="rId18"/>
    <p:sldId id="1835" r:id="rId19"/>
    <p:sldId id="261" r:id="rId20"/>
    <p:sldId id="293" r:id="rId21"/>
    <p:sldId id="1894" r:id="rId22"/>
    <p:sldId id="1265" r:id="rId23"/>
    <p:sldId id="460" r:id="rId24"/>
    <p:sldId id="3208" r:id="rId25"/>
    <p:sldId id="321" r:id="rId26"/>
    <p:sldId id="31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5625" autoAdjust="0"/>
  </p:normalViewPr>
  <p:slideViewPr>
    <p:cSldViewPr snapToGrid="0" showGuides="1">
      <p:cViewPr varScale="1">
        <p:scale>
          <a:sx n="89" d="100"/>
          <a:sy n="89" d="100"/>
        </p:scale>
        <p:origin x="84" y="120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38F29-AA9F-420B-B153-A4A0509A2494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A33F4-5374-41E0-B778-14525F0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5653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92100" y="311150"/>
            <a:ext cx="11569700" cy="62357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428750" cy="1392440"/>
            <a:chOff x="0" y="0"/>
            <a:chExt cx="1428750" cy="1392440"/>
          </a:xfrm>
        </p:grpSpPr>
        <p:sp>
          <p:nvSpPr>
            <p:cNvPr id="3" name="任意多边形: 形状 2"/>
            <p:cNvSpPr/>
            <p:nvPr userDrawn="1"/>
          </p:nvSpPr>
          <p:spPr>
            <a:xfrm flipH="1">
              <a:off x="0" y="1"/>
              <a:ext cx="1428750" cy="1392439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: 形状 3"/>
            <p:cNvSpPr/>
            <p:nvPr userDrawn="1"/>
          </p:nvSpPr>
          <p:spPr>
            <a:xfrm flipH="1">
              <a:off x="0" y="0"/>
              <a:ext cx="985086" cy="960051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rgbClr val="5F8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flipH="1" flipV="1">
            <a:off x="10763250" y="5465560"/>
            <a:ext cx="1428750" cy="1392440"/>
            <a:chOff x="0" y="0"/>
            <a:chExt cx="1428750" cy="1392440"/>
          </a:xfrm>
        </p:grpSpPr>
        <p:sp>
          <p:nvSpPr>
            <p:cNvPr id="9" name="任意多边形: 形状 8"/>
            <p:cNvSpPr/>
            <p:nvPr userDrawn="1"/>
          </p:nvSpPr>
          <p:spPr>
            <a:xfrm flipH="1">
              <a:off x="0" y="1"/>
              <a:ext cx="1428750" cy="1392439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 userDrawn="1"/>
          </p:nvSpPr>
          <p:spPr>
            <a:xfrm flipH="1">
              <a:off x="0" y="0"/>
              <a:ext cx="985086" cy="960051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rgbClr val="5F8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2472706" y="580291"/>
            <a:ext cx="72338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zh-CN" sz="4000" dirty="0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5F87ED"/>
              </a:solidFill>
              <a:latin typeface="钉钉进步体" panose="00020600040101010101" pitchFamily="18" charset="-122"/>
              <a:ea typeface="钉钉进步体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92100" y="311150"/>
            <a:ext cx="11569700" cy="62357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428750" cy="1392440"/>
            <a:chOff x="0" y="0"/>
            <a:chExt cx="1428750" cy="1392440"/>
          </a:xfrm>
        </p:grpSpPr>
        <p:sp>
          <p:nvSpPr>
            <p:cNvPr id="3" name="任意多边形: 形状 2"/>
            <p:cNvSpPr/>
            <p:nvPr userDrawn="1"/>
          </p:nvSpPr>
          <p:spPr>
            <a:xfrm flipH="1">
              <a:off x="0" y="1"/>
              <a:ext cx="1428750" cy="1392439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: 形状 3"/>
            <p:cNvSpPr/>
            <p:nvPr userDrawn="1"/>
          </p:nvSpPr>
          <p:spPr>
            <a:xfrm flipH="1">
              <a:off x="0" y="0"/>
              <a:ext cx="985086" cy="960051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rgbClr val="5F8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flipH="1" flipV="1">
            <a:off x="10763250" y="5465560"/>
            <a:ext cx="1428750" cy="1392440"/>
            <a:chOff x="0" y="0"/>
            <a:chExt cx="1428750" cy="1392440"/>
          </a:xfrm>
        </p:grpSpPr>
        <p:sp>
          <p:nvSpPr>
            <p:cNvPr id="9" name="任意多边形: 形状 8"/>
            <p:cNvSpPr/>
            <p:nvPr userDrawn="1"/>
          </p:nvSpPr>
          <p:spPr>
            <a:xfrm flipH="1">
              <a:off x="0" y="1"/>
              <a:ext cx="1428750" cy="1392439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 userDrawn="1"/>
          </p:nvSpPr>
          <p:spPr>
            <a:xfrm flipH="1">
              <a:off x="0" y="0"/>
              <a:ext cx="985086" cy="960051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rgbClr val="5F8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2472706" y="580291"/>
            <a:ext cx="72338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4000" b="1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</a:defRPr>
            </a:lvl1pPr>
          </a:lstStyle>
          <a:p>
            <a:pPr lvl="0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92100" y="311150"/>
            <a:ext cx="11569700" cy="62357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428750" cy="1392440"/>
            <a:chOff x="0" y="0"/>
            <a:chExt cx="1428750" cy="1392440"/>
          </a:xfrm>
        </p:grpSpPr>
        <p:sp>
          <p:nvSpPr>
            <p:cNvPr id="3" name="任意多边形: 形状 2"/>
            <p:cNvSpPr/>
            <p:nvPr userDrawn="1"/>
          </p:nvSpPr>
          <p:spPr>
            <a:xfrm flipH="1">
              <a:off x="0" y="1"/>
              <a:ext cx="1428750" cy="1392439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: 形状 3"/>
            <p:cNvSpPr/>
            <p:nvPr userDrawn="1"/>
          </p:nvSpPr>
          <p:spPr>
            <a:xfrm flipH="1">
              <a:off x="0" y="0"/>
              <a:ext cx="985086" cy="960051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rgbClr val="5F8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flipH="1" flipV="1">
            <a:off x="10763250" y="5465560"/>
            <a:ext cx="1428750" cy="1392440"/>
            <a:chOff x="0" y="0"/>
            <a:chExt cx="1428750" cy="1392440"/>
          </a:xfrm>
        </p:grpSpPr>
        <p:sp>
          <p:nvSpPr>
            <p:cNvPr id="9" name="任意多边形: 形状 8"/>
            <p:cNvSpPr/>
            <p:nvPr userDrawn="1"/>
          </p:nvSpPr>
          <p:spPr>
            <a:xfrm flipH="1">
              <a:off x="0" y="1"/>
              <a:ext cx="1428750" cy="1392439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 userDrawn="1"/>
          </p:nvSpPr>
          <p:spPr>
            <a:xfrm flipH="1">
              <a:off x="0" y="0"/>
              <a:ext cx="985086" cy="960051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rgbClr val="5F8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2472706" y="580291"/>
            <a:ext cx="72338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4000" b="1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</a:defRPr>
            </a:lvl1pPr>
          </a:lstStyle>
          <a:p>
            <a:pPr lvl="0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A762F42-6510-492F-9AF5-77BE36F6462D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92100" y="311150"/>
            <a:ext cx="11569700" cy="62357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428750" cy="1392440"/>
            <a:chOff x="0" y="0"/>
            <a:chExt cx="1428750" cy="1392440"/>
          </a:xfrm>
        </p:grpSpPr>
        <p:sp>
          <p:nvSpPr>
            <p:cNvPr id="3" name="任意多边形: 形状 2"/>
            <p:cNvSpPr/>
            <p:nvPr userDrawn="1"/>
          </p:nvSpPr>
          <p:spPr>
            <a:xfrm flipH="1">
              <a:off x="0" y="1"/>
              <a:ext cx="1428750" cy="1392439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: 形状 3"/>
            <p:cNvSpPr/>
            <p:nvPr userDrawn="1"/>
          </p:nvSpPr>
          <p:spPr>
            <a:xfrm flipH="1">
              <a:off x="0" y="0"/>
              <a:ext cx="985086" cy="960051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rgbClr val="5F8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flipH="1" flipV="1">
            <a:off x="10763250" y="5465560"/>
            <a:ext cx="1428750" cy="1392440"/>
            <a:chOff x="0" y="0"/>
            <a:chExt cx="1428750" cy="1392440"/>
          </a:xfrm>
        </p:grpSpPr>
        <p:sp>
          <p:nvSpPr>
            <p:cNvPr id="9" name="任意多边形: 形状 8"/>
            <p:cNvSpPr/>
            <p:nvPr userDrawn="1"/>
          </p:nvSpPr>
          <p:spPr>
            <a:xfrm flipH="1">
              <a:off x="0" y="1"/>
              <a:ext cx="1428750" cy="1392439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 userDrawn="1"/>
          </p:nvSpPr>
          <p:spPr>
            <a:xfrm flipH="1">
              <a:off x="0" y="0"/>
              <a:ext cx="985086" cy="960051"/>
            </a:xfrm>
            <a:custGeom>
              <a:avLst/>
              <a:gdLst>
                <a:gd name="connsiteX0" fmla="*/ 40296 w 2226819"/>
                <a:gd name="connsiteY0" fmla="*/ 0 h 2170226"/>
                <a:gd name="connsiteX1" fmla="*/ 2226819 w 2226819"/>
                <a:gd name="connsiteY1" fmla="*/ 0 h 2170226"/>
                <a:gd name="connsiteX2" fmla="*/ 2226819 w 2226819"/>
                <a:gd name="connsiteY2" fmla="*/ 2170226 h 2170226"/>
                <a:gd name="connsiteX3" fmla="*/ 2099887 w 2226819"/>
                <a:gd name="connsiteY3" fmla="*/ 2127968 h 2170226"/>
                <a:gd name="connsiteX4" fmla="*/ 1617219 w 2226819"/>
                <a:gd name="connsiteY4" fmla="*/ 1924050 h 2170226"/>
                <a:gd name="connsiteX5" fmla="*/ 1560069 w 2226819"/>
                <a:gd name="connsiteY5" fmla="*/ 1162050 h 2170226"/>
                <a:gd name="connsiteX6" fmla="*/ 112269 w 2226819"/>
                <a:gd name="connsiteY6" fmla="*/ 876300 h 2170226"/>
                <a:gd name="connsiteX7" fmla="*/ 14638 w 2226819"/>
                <a:gd name="connsiteY7" fmla="*/ 145256 h 21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19" h="2170226">
                  <a:moveTo>
                    <a:pt x="40296" y="0"/>
                  </a:moveTo>
                  <a:lnTo>
                    <a:pt x="2226819" y="0"/>
                  </a:lnTo>
                  <a:lnTo>
                    <a:pt x="2226819" y="2170226"/>
                  </a:lnTo>
                  <a:lnTo>
                    <a:pt x="2099887" y="2127968"/>
                  </a:lnTo>
                  <a:cubicBezTo>
                    <a:pt x="1886908" y="2053407"/>
                    <a:pt x="1703539" y="1971675"/>
                    <a:pt x="1617219" y="1924050"/>
                  </a:cubicBezTo>
                  <a:cubicBezTo>
                    <a:pt x="1340994" y="1771650"/>
                    <a:pt x="1810894" y="1336675"/>
                    <a:pt x="1560069" y="1162050"/>
                  </a:cubicBezTo>
                  <a:cubicBezTo>
                    <a:pt x="1309244" y="987425"/>
                    <a:pt x="321819" y="1171575"/>
                    <a:pt x="112269" y="876300"/>
                  </a:cubicBezTo>
                  <a:cubicBezTo>
                    <a:pt x="7494" y="728663"/>
                    <a:pt x="-21081" y="438944"/>
                    <a:pt x="14638" y="145256"/>
                  </a:cubicBezTo>
                  <a:close/>
                </a:path>
              </a:pathLst>
            </a:custGeom>
            <a:solidFill>
              <a:srgbClr val="5F8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2472706" y="580291"/>
            <a:ext cx="72338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4000" b="1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</a:defRPr>
            </a:lvl1pPr>
          </a:lstStyle>
          <a:p>
            <a:pPr lvl="0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3785693-9891-4437-BC53-78406FFA477E}" type="datetimeFigureOut">
              <a:rPr lang="zh-CN" altLang="en-US" smtClean="0"/>
              <a:pPr/>
              <a:t>2025/3/14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C137C6B-6613-4B9F-B682-3EDF7BABDFB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://www.freeppt7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nts.google.com/specimen/Ubunt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0045" y="501978"/>
            <a:ext cx="11151910" cy="5854045"/>
            <a:chOff x="565608" y="499621"/>
            <a:chExt cx="11151910" cy="58540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565608" y="499621"/>
              <a:ext cx="11151910" cy="585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钉钉进步体" panose="00020600040101010101" pitchFamily="18" charset="-122"/>
                <a:ea typeface="钉钉进步体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95459" y="509049"/>
              <a:ext cx="11103205" cy="584461"/>
            </a:xfrm>
            <a:prstGeom prst="rect">
              <a:avLst/>
            </a:prstGeom>
            <a:solidFill>
              <a:srgbClr val="5F8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钉钉进步体" panose="00020600040101010101" pitchFamily="18" charset="-122"/>
                <a:ea typeface="钉钉进步体" panose="00020600040101010101" pitchFamily="18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312923" y="659876"/>
              <a:ext cx="1123882" cy="273377"/>
              <a:chOff x="9945278" y="622169"/>
              <a:chExt cx="1395166" cy="33936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9945278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钉钉进步体" panose="00020600040101010101" pitchFamily="18" charset="-122"/>
                  <a:ea typeface="钉钉进步体" panose="00020600040101010101" pitchFamily="18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454325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钉钉进步体" panose="00020600040101010101" pitchFamily="18" charset="-122"/>
                  <a:ea typeface="钉钉进步体" panose="00020600040101010101" pitchFamily="18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0963372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钉钉进步体" panose="00020600040101010101" pitchFamily="18" charset="-122"/>
                  <a:ea typeface="钉钉进步体" panose="00020600040101010101" pitchFamily="18" charset="-122"/>
                </a:endParaRPr>
              </a:p>
            </p:txBody>
          </p:sp>
        </p:grpSp>
      </p:grpSp>
      <p:sp>
        <p:nvSpPr>
          <p:cNvPr id="12" name="箭头: 右 11"/>
          <p:cNvSpPr/>
          <p:nvPr/>
        </p:nvSpPr>
        <p:spPr>
          <a:xfrm rot="19221595">
            <a:off x="217905" y="5831017"/>
            <a:ext cx="1232329" cy="575035"/>
          </a:xfrm>
          <a:prstGeom prst="rightArrow">
            <a:avLst>
              <a:gd name="adj1" fmla="val 57143"/>
              <a:gd name="adj2" fmla="val 8020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钉钉进步体" panose="00020600040101010101" pitchFamily="18" charset="-122"/>
              <a:ea typeface="钉钉进步体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33723" y="2625017"/>
            <a:ext cx="594793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i="0" u="none" strike="noStrike" kern="1200" cap="none" spc="0" normalizeH="0" baseline="0" noProof="0" dirty="0">
                <a:ln w="0"/>
                <a:solidFill>
                  <a:srgbClr val="FF856D"/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PPT </a:t>
            </a:r>
            <a:r>
              <a:rPr kumimoji="0" lang="en-US" altLang="zh-CN" sz="6600" i="0" u="none" strike="noStrike" kern="1200" cap="none" spc="0" normalizeH="0" baseline="0" noProof="0" dirty="0">
                <a:ln w="0"/>
                <a:solidFill>
                  <a:srgbClr val="5F87ED"/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Templates</a:t>
            </a:r>
            <a:endParaRPr kumimoji="0" lang="zh-CN" altLang="en-US" sz="6600" i="0" u="none" strike="noStrike" kern="1200" cap="none" spc="0" normalizeH="0" baseline="0" noProof="0" dirty="0">
              <a:ln w="0"/>
              <a:solidFill>
                <a:srgbClr val="5F87ED"/>
              </a:solidFill>
              <a:effectLst/>
              <a:uLnTx/>
              <a:uFillTx/>
              <a:latin typeface="钉钉进步体" panose="00020600040101010101" pitchFamily="18" charset="-122"/>
              <a:ea typeface="钉钉进步体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02801" y="1257300"/>
            <a:ext cx="4663700" cy="5104512"/>
            <a:chOff x="6728200" y="1333500"/>
            <a:chExt cx="5047419" cy="5524500"/>
          </a:xfrm>
        </p:grpSpPr>
        <p:grpSp>
          <p:nvGrpSpPr>
            <p:cNvPr id="26" name="组合 25"/>
            <p:cNvGrpSpPr/>
            <p:nvPr/>
          </p:nvGrpSpPr>
          <p:grpSpPr>
            <a:xfrm>
              <a:off x="6728200" y="1333500"/>
              <a:ext cx="4803400" cy="5524500"/>
              <a:chOff x="6691107" y="1333500"/>
              <a:chExt cx="5184400" cy="5962697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1400" y="1333500"/>
                <a:ext cx="4216400" cy="421640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1107" y="2111797"/>
                <a:ext cx="5184400" cy="5184400"/>
              </a:xfrm>
              <a:prstGeom prst="rect">
                <a:avLst/>
              </a:prstGeom>
            </p:spPr>
          </p:pic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95000" y="1562100"/>
              <a:ext cx="980619" cy="1447800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193652" y="1272254"/>
            <a:ext cx="3392843" cy="765629"/>
            <a:chOff x="2629119" y="1028700"/>
            <a:chExt cx="2497842" cy="563663"/>
          </a:xfrm>
        </p:grpSpPr>
        <p:grpSp>
          <p:nvGrpSpPr>
            <p:cNvPr id="30" name="组合 29"/>
            <p:cNvGrpSpPr/>
            <p:nvPr/>
          </p:nvGrpSpPr>
          <p:grpSpPr>
            <a:xfrm>
              <a:off x="2731039" y="1028700"/>
              <a:ext cx="2395922" cy="563663"/>
              <a:chOff x="705220" y="618508"/>
              <a:chExt cx="1160575" cy="753106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801529" y="758109"/>
                <a:ext cx="1064266" cy="53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YOUR   LOGO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05220" y="618508"/>
                <a:ext cx="1099428" cy="75310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>
            <a:xfrm rot="5400000">
              <a:off x="2625565" y="1174970"/>
              <a:ext cx="302383" cy="295275"/>
            </a:xfrm>
            <a:prstGeom prst="ellipse">
              <a:avLst/>
            </a:prstGeom>
            <a:solidFill>
              <a:srgbClr val="5F8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268836" y="3675481"/>
            <a:ext cx="542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1"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1289652" y="4297907"/>
            <a:ext cx="112334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5"/>
          <p:cNvGrpSpPr/>
          <p:nvPr/>
        </p:nvGrpSpPr>
        <p:grpSpPr>
          <a:xfrm>
            <a:off x="1266240" y="4725613"/>
            <a:ext cx="2170868" cy="372642"/>
            <a:chOff x="2577247" y="6274583"/>
            <a:chExt cx="2451138" cy="420752"/>
          </a:xfrm>
        </p:grpSpPr>
        <p:sp>
          <p:nvSpPr>
            <p:cNvPr id="40" name="矩形 39"/>
            <p:cNvSpPr/>
            <p:nvPr/>
          </p:nvSpPr>
          <p:spPr>
            <a:xfrm>
              <a:off x="3049449" y="6278320"/>
              <a:ext cx="1978936" cy="41701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Report 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：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ppt7</a:t>
              </a:r>
            </a:p>
          </p:txBody>
        </p:sp>
        <p:sp>
          <p:nvSpPr>
            <p:cNvPr id="41" name="delivery-package_45936"/>
            <p:cNvSpPr>
              <a:spLocks noChangeAspect="1"/>
            </p:cNvSpPr>
            <p:nvPr/>
          </p:nvSpPr>
          <p:spPr bwMode="auto">
            <a:xfrm>
              <a:off x="2577247" y="6274583"/>
              <a:ext cx="472199" cy="407583"/>
            </a:xfrm>
            <a:custGeom>
              <a:avLst/>
              <a:gdLst>
                <a:gd name="connsiteX0" fmla="*/ 222210 w 606439"/>
                <a:gd name="connsiteY0" fmla="*/ 476810 h 523454"/>
                <a:gd name="connsiteX1" fmla="*/ 591037 w 606439"/>
                <a:gd name="connsiteY1" fmla="*/ 476810 h 523454"/>
                <a:gd name="connsiteX2" fmla="*/ 606439 w 606439"/>
                <a:gd name="connsiteY2" fmla="*/ 492071 h 523454"/>
                <a:gd name="connsiteX3" fmla="*/ 591037 w 606439"/>
                <a:gd name="connsiteY3" fmla="*/ 507435 h 523454"/>
                <a:gd name="connsiteX4" fmla="*/ 222210 w 606439"/>
                <a:gd name="connsiteY4" fmla="*/ 507435 h 523454"/>
                <a:gd name="connsiteX5" fmla="*/ 15301 w 606439"/>
                <a:gd name="connsiteY5" fmla="*/ 476810 h 523454"/>
                <a:gd name="connsiteX6" fmla="*/ 163006 w 606439"/>
                <a:gd name="connsiteY6" fmla="*/ 476810 h 523454"/>
                <a:gd name="connsiteX7" fmla="*/ 163006 w 606439"/>
                <a:gd name="connsiteY7" fmla="*/ 507435 h 523454"/>
                <a:gd name="connsiteX8" fmla="*/ 15301 w 606439"/>
                <a:gd name="connsiteY8" fmla="*/ 507435 h 523454"/>
                <a:gd name="connsiteX9" fmla="*/ 0 w 606439"/>
                <a:gd name="connsiteY9" fmla="*/ 492071 h 523454"/>
                <a:gd name="connsiteX10" fmla="*/ 15301 w 606439"/>
                <a:gd name="connsiteY10" fmla="*/ 476810 h 523454"/>
                <a:gd name="connsiteX11" fmla="*/ 192556 w 606439"/>
                <a:gd name="connsiteY11" fmla="*/ 460792 h 523454"/>
                <a:gd name="connsiteX12" fmla="*/ 211061 w 606439"/>
                <a:gd name="connsiteY12" fmla="*/ 479185 h 523454"/>
                <a:gd name="connsiteX13" fmla="*/ 211061 w 606439"/>
                <a:gd name="connsiteY13" fmla="*/ 505061 h 523454"/>
                <a:gd name="connsiteX14" fmla="*/ 192556 w 606439"/>
                <a:gd name="connsiteY14" fmla="*/ 523454 h 523454"/>
                <a:gd name="connsiteX15" fmla="*/ 174155 w 606439"/>
                <a:gd name="connsiteY15" fmla="*/ 505061 h 523454"/>
                <a:gd name="connsiteX16" fmla="*/ 174155 w 606439"/>
                <a:gd name="connsiteY16" fmla="*/ 479185 h 523454"/>
                <a:gd name="connsiteX17" fmla="*/ 192556 w 606439"/>
                <a:gd name="connsiteY17" fmla="*/ 460792 h 523454"/>
                <a:gd name="connsiteX18" fmla="*/ 270917 w 606439"/>
                <a:gd name="connsiteY18" fmla="*/ 230890 h 523454"/>
                <a:gd name="connsiteX19" fmla="*/ 301415 w 606439"/>
                <a:gd name="connsiteY19" fmla="*/ 261132 h 523454"/>
                <a:gd name="connsiteX20" fmla="*/ 288300 w 606439"/>
                <a:gd name="connsiteY20" fmla="*/ 349051 h 523454"/>
                <a:gd name="connsiteX21" fmla="*/ 288508 w 606439"/>
                <a:gd name="connsiteY21" fmla="*/ 349883 h 523454"/>
                <a:gd name="connsiteX22" fmla="*/ 302248 w 606439"/>
                <a:gd name="connsiteY22" fmla="*/ 368693 h 523454"/>
                <a:gd name="connsiteX23" fmla="*/ 303184 w 606439"/>
                <a:gd name="connsiteY23" fmla="*/ 369109 h 523454"/>
                <a:gd name="connsiteX24" fmla="*/ 304121 w 606439"/>
                <a:gd name="connsiteY24" fmla="*/ 368693 h 523454"/>
                <a:gd name="connsiteX25" fmla="*/ 317965 w 606439"/>
                <a:gd name="connsiteY25" fmla="*/ 349883 h 523454"/>
                <a:gd name="connsiteX26" fmla="*/ 318173 w 606439"/>
                <a:gd name="connsiteY26" fmla="*/ 349051 h 523454"/>
                <a:gd name="connsiteX27" fmla="*/ 304954 w 606439"/>
                <a:gd name="connsiteY27" fmla="*/ 261132 h 523454"/>
                <a:gd name="connsiteX28" fmla="*/ 335452 w 606439"/>
                <a:gd name="connsiteY28" fmla="*/ 230890 h 523454"/>
                <a:gd name="connsiteX29" fmla="*/ 354500 w 606439"/>
                <a:gd name="connsiteY29" fmla="*/ 246894 h 523454"/>
                <a:gd name="connsiteX30" fmla="*/ 393950 w 606439"/>
                <a:gd name="connsiteY30" fmla="*/ 265081 h 523454"/>
                <a:gd name="connsiteX31" fmla="*/ 408522 w 606439"/>
                <a:gd name="connsiteY31" fmla="*/ 277344 h 523454"/>
                <a:gd name="connsiteX32" fmla="*/ 428091 w 606439"/>
                <a:gd name="connsiteY32" fmla="*/ 379501 h 523454"/>
                <a:gd name="connsiteX33" fmla="*/ 178278 w 606439"/>
                <a:gd name="connsiteY33" fmla="*/ 379501 h 523454"/>
                <a:gd name="connsiteX34" fmla="*/ 197951 w 606439"/>
                <a:gd name="connsiteY34" fmla="*/ 277344 h 523454"/>
                <a:gd name="connsiteX35" fmla="*/ 212419 w 606439"/>
                <a:gd name="connsiteY35" fmla="*/ 265081 h 523454"/>
                <a:gd name="connsiteX36" fmla="*/ 251973 w 606439"/>
                <a:gd name="connsiteY36" fmla="*/ 246894 h 523454"/>
                <a:gd name="connsiteX37" fmla="*/ 276624 w 606439"/>
                <a:gd name="connsiteY37" fmla="*/ 129744 h 523454"/>
                <a:gd name="connsiteX38" fmla="*/ 249081 w 606439"/>
                <a:gd name="connsiteY38" fmla="*/ 154506 h 523454"/>
                <a:gd name="connsiteX39" fmla="*/ 303203 w 606439"/>
                <a:gd name="connsiteY39" fmla="*/ 223727 h 523454"/>
                <a:gd name="connsiteX40" fmla="*/ 357324 w 606439"/>
                <a:gd name="connsiteY40" fmla="*/ 154506 h 523454"/>
                <a:gd name="connsiteX41" fmla="*/ 288944 w 606439"/>
                <a:gd name="connsiteY41" fmla="*/ 155961 h 523454"/>
                <a:gd name="connsiteX42" fmla="*/ 276624 w 606439"/>
                <a:gd name="connsiteY42" fmla="*/ 129744 h 523454"/>
                <a:gd name="connsiteX43" fmla="*/ 303203 w 606439"/>
                <a:gd name="connsiteY43" fmla="*/ 68448 h 523454"/>
                <a:gd name="connsiteX44" fmla="*/ 374498 w 606439"/>
                <a:gd name="connsiteY44" fmla="*/ 138396 h 523454"/>
                <a:gd name="connsiteX45" fmla="*/ 303203 w 606439"/>
                <a:gd name="connsiteY45" fmla="*/ 239005 h 523454"/>
                <a:gd name="connsiteX46" fmla="*/ 232012 w 606439"/>
                <a:gd name="connsiteY46" fmla="*/ 138396 h 523454"/>
                <a:gd name="connsiteX47" fmla="*/ 303203 w 606439"/>
                <a:gd name="connsiteY47" fmla="*/ 68448 h 523454"/>
                <a:gd name="connsiteX48" fmla="*/ 41630 w 606439"/>
                <a:gd name="connsiteY48" fmla="*/ 41570 h 523454"/>
                <a:gd name="connsiteX49" fmla="*/ 41630 w 606439"/>
                <a:gd name="connsiteY49" fmla="*/ 406450 h 523454"/>
                <a:gd name="connsiteX50" fmla="*/ 564809 w 606439"/>
                <a:gd name="connsiteY50" fmla="*/ 406450 h 523454"/>
                <a:gd name="connsiteX51" fmla="*/ 564809 w 606439"/>
                <a:gd name="connsiteY51" fmla="*/ 41570 h 523454"/>
                <a:gd name="connsiteX52" fmla="*/ 27788 w 606439"/>
                <a:gd name="connsiteY52" fmla="*/ 0 h 523454"/>
                <a:gd name="connsiteX53" fmla="*/ 578651 w 606439"/>
                <a:gd name="connsiteY53" fmla="*/ 0 h 523454"/>
                <a:gd name="connsiteX54" fmla="*/ 606439 w 606439"/>
                <a:gd name="connsiteY54" fmla="*/ 27644 h 523454"/>
                <a:gd name="connsiteX55" fmla="*/ 606439 w 606439"/>
                <a:gd name="connsiteY55" fmla="*/ 420376 h 523454"/>
                <a:gd name="connsiteX56" fmla="*/ 578651 w 606439"/>
                <a:gd name="connsiteY56" fmla="*/ 448020 h 523454"/>
                <a:gd name="connsiteX57" fmla="*/ 27788 w 606439"/>
                <a:gd name="connsiteY57" fmla="*/ 448020 h 523454"/>
                <a:gd name="connsiteX58" fmla="*/ 0 w 606439"/>
                <a:gd name="connsiteY58" fmla="*/ 420376 h 523454"/>
                <a:gd name="connsiteX59" fmla="*/ 0 w 606439"/>
                <a:gd name="connsiteY59" fmla="*/ 27644 h 523454"/>
                <a:gd name="connsiteX60" fmla="*/ 27788 w 606439"/>
                <a:gd name="connsiteY60" fmla="*/ 0 h 5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6439" h="523454">
                  <a:moveTo>
                    <a:pt x="222210" y="476810"/>
                  </a:moveTo>
                  <a:lnTo>
                    <a:pt x="591037" y="476810"/>
                  </a:lnTo>
                  <a:cubicBezTo>
                    <a:pt x="599570" y="476810"/>
                    <a:pt x="606439" y="483662"/>
                    <a:pt x="606439" y="492071"/>
                  </a:cubicBezTo>
                  <a:cubicBezTo>
                    <a:pt x="606439" y="500583"/>
                    <a:pt x="599570" y="507435"/>
                    <a:pt x="591037" y="507435"/>
                  </a:cubicBezTo>
                  <a:lnTo>
                    <a:pt x="222210" y="507435"/>
                  </a:lnTo>
                  <a:close/>
                  <a:moveTo>
                    <a:pt x="15301" y="476810"/>
                  </a:moveTo>
                  <a:lnTo>
                    <a:pt x="163006" y="476810"/>
                  </a:lnTo>
                  <a:lnTo>
                    <a:pt x="163006" y="507435"/>
                  </a:lnTo>
                  <a:lnTo>
                    <a:pt x="15301" y="507435"/>
                  </a:lnTo>
                  <a:cubicBezTo>
                    <a:pt x="6870" y="507435"/>
                    <a:pt x="0" y="500583"/>
                    <a:pt x="0" y="492071"/>
                  </a:cubicBezTo>
                  <a:cubicBezTo>
                    <a:pt x="0" y="483662"/>
                    <a:pt x="6870" y="476810"/>
                    <a:pt x="15301" y="476810"/>
                  </a:cubicBezTo>
                  <a:close/>
                  <a:moveTo>
                    <a:pt x="192556" y="460792"/>
                  </a:moveTo>
                  <a:cubicBezTo>
                    <a:pt x="202744" y="460792"/>
                    <a:pt x="211061" y="469001"/>
                    <a:pt x="211061" y="479185"/>
                  </a:cubicBezTo>
                  <a:lnTo>
                    <a:pt x="211061" y="505061"/>
                  </a:lnTo>
                  <a:cubicBezTo>
                    <a:pt x="211061" y="515245"/>
                    <a:pt x="202744" y="523454"/>
                    <a:pt x="192556" y="523454"/>
                  </a:cubicBezTo>
                  <a:cubicBezTo>
                    <a:pt x="182472" y="523454"/>
                    <a:pt x="174155" y="515245"/>
                    <a:pt x="174155" y="505061"/>
                  </a:cubicBezTo>
                  <a:lnTo>
                    <a:pt x="174155" y="479185"/>
                  </a:lnTo>
                  <a:cubicBezTo>
                    <a:pt x="174155" y="469001"/>
                    <a:pt x="182472" y="460792"/>
                    <a:pt x="192556" y="460792"/>
                  </a:cubicBezTo>
                  <a:close/>
                  <a:moveTo>
                    <a:pt x="270917" y="230890"/>
                  </a:moveTo>
                  <a:lnTo>
                    <a:pt x="301415" y="261132"/>
                  </a:lnTo>
                  <a:lnTo>
                    <a:pt x="288300" y="349051"/>
                  </a:lnTo>
                  <a:cubicBezTo>
                    <a:pt x="288300" y="349363"/>
                    <a:pt x="288300" y="349675"/>
                    <a:pt x="288508" y="349883"/>
                  </a:cubicBezTo>
                  <a:lnTo>
                    <a:pt x="302248" y="368693"/>
                  </a:lnTo>
                  <a:cubicBezTo>
                    <a:pt x="302456" y="369005"/>
                    <a:pt x="302872" y="369109"/>
                    <a:pt x="303184" y="369109"/>
                  </a:cubicBezTo>
                  <a:cubicBezTo>
                    <a:pt x="303601" y="369109"/>
                    <a:pt x="303913" y="369005"/>
                    <a:pt x="304121" y="368693"/>
                  </a:cubicBezTo>
                  <a:lnTo>
                    <a:pt x="317965" y="349883"/>
                  </a:lnTo>
                  <a:cubicBezTo>
                    <a:pt x="318069" y="349675"/>
                    <a:pt x="318173" y="349363"/>
                    <a:pt x="318173" y="349051"/>
                  </a:cubicBezTo>
                  <a:lnTo>
                    <a:pt x="304954" y="261132"/>
                  </a:lnTo>
                  <a:lnTo>
                    <a:pt x="335452" y="230890"/>
                  </a:lnTo>
                  <a:lnTo>
                    <a:pt x="354500" y="246894"/>
                  </a:lnTo>
                  <a:lnTo>
                    <a:pt x="393950" y="265081"/>
                  </a:lnTo>
                  <a:cubicBezTo>
                    <a:pt x="399779" y="267471"/>
                    <a:pt x="405920" y="271316"/>
                    <a:pt x="408522" y="277344"/>
                  </a:cubicBezTo>
                  <a:cubicBezTo>
                    <a:pt x="408522" y="277344"/>
                    <a:pt x="451407" y="379501"/>
                    <a:pt x="428091" y="379501"/>
                  </a:cubicBezTo>
                  <a:lnTo>
                    <a:pt x="178278" y="379501"/>
                  </a:lnTo>
                  <a:cubicBezTo>
                    <a:pt x="154962" y="379501"/>
                    <a:pt x="197951" y="277344"/>
                    <a:pt x="197951" y="277344"/>
                  </a:cubicBezTo>
                  <a:cubicBezTo>
                    <a:pt x="200865" y="271108"/>
                    <a:pt x="206590" y="267471"/>
                    <a:pt x="212419" y="265081"/>
                  </a:cubicBezTo>
                  <a:lnTo>
                    <a:pt x="251973" y="246894"/>
                  </a:lnTo>
                  <a:close/>
                  <a:moveTo>
                    <a:pt x="276624" y="129744"/>
                  </a:moveTo>
                  <a:cubicBezTo>
                    <a:pt x="263028" y="128497"/>
                    <a:pt x="246896" y="135746"/>
                    <a:pt x="249081" y="154506"/>
                  </a:cubicBezTo>
                  <a:cubicBezTo>
                    <a:pt x="253245" y="189116"/>
                    <a:pt x="273644" y="223727"/>
                    <a:pt x="303203" y="223727"/>
                  </a:cubicBezTo>
                  <a:cubicBezTo>
                    <a:pt x="331409" y="223727"/>
                    <a:pt x="357012" y="182049"/>
                    <a:pt x="357324" y="154506"/>
                  </a:cubicBezTo>
                  <a:cubicBezTo>
                    <a:pt x="357845" y="108463"/>
                    <a:pt x="325788" y="159911"/>
                    <a:pt x="288944" y="155961"/>
                  </a:cubicBezTo>
                  <a:cubicBezTo>
                    <a:pt x="301278" y="140735"/>
                    <a:pt x="290219" y="130991"/>
                    <a:pt x="276624" y="129744"/>
                  </a:cubicBezTo>
                  <a:close/>
                  <a:moveTo>
                    <a:pt x="303203" y="68448"/>
                  </a:moveTo>
                  <a:cubicBezTo>
                    <a:pt x="354098" y="68448"/>
                    <a:pt x="374914" y="94640"/>
                    <a:pt x="374498" y="138396"/>
                  </a:cubicBezTo>
                  <a:cubicBezTo>
                    <a:pt x="373769" y="201381"/>
                    <a:pt x="333386" y="239005"/>
                    <a:pt x="303203" y="239005"/>
                  </a:cubicBezTo>
                  <a:cubicBezTo>
                    <a:pt x="268024" y="239005"/>
                    <a:pt x="232637" y="201381"/>
                    <a:pt x="232012" y="138396"/>
                  </a:cubicBezTo>
                  <a:cubicBezTo>
                    <a:pt x="231596" y="94640"/>
                    <a:pt x="252412" y="68448"/>
                    <a:pt x="303203" y="68448"/>
                  </a:cubicBezTo>
                  <a:close/>
                  <a:moveTo>
                    <a:pt x="41630" y="41570"/>
                  </a:moveTo>
                  <a:lnTo>
                    <a:pt x="41630" y="406450"/>
                  </a:lnTo>
                  <a:lnTo>
                    <a:pt x="564809" y="406450"/>
                  </a:lnTo>
                  <a:lnTo>
                    <a:pt x="564809" y="41570"/>
                  </a:lnTo>
                  <a:close/>
                  <a:moveTo>
                    <a:pt x="27788" y="0"/>
                  </a:moveTo>
                  <a:lnTo>
                    <a:pt x="578651" y="0"/>
                  </a:lnTo>
                  <a:cubicBezTo>
                    <a:pt x="593950" y="0"/>
                    <a:pt x="606439" y="12367"/>
                    <a:pt x="606439" y="27644"/>
                  </a:cubicBezTo>
                  <a:lnTo>
                    <a:pt x="606439" y="420376"/>
                  </a:lnTo>
                  <a:cubicBezTo>
                    <a:pt x="606439" y="435653"/>
                    <a:pt x="593950" y="448020"/>
                    <a:pt x="578651" y="448020"/>
                  </a:cubicBezTo>
                  <a:lnTo>
                    <a:pt x="27788" y="448020"/>
                  </a:lnTo>
                  <a:cubicBezTo>
                    <a:pt x="12385" y="448020"/>
                    <a:pt x="0" y="435653"/>
                    <a:pt x="0" y="420376"/>
                  </a:cubicBezTo>
                  <a:lnTo>
                    <a:pt x="0" y="27644"/>
                  </a:lnTo>
                  <a:cubicBezTo>
                    <a:pt x="0" y="12367"/>
                    <a:pt x="12385" y="0"/>
                    <a:pt x="27788" y="0"/>
                  </a:cubicBezTo>
                  <a:close/>
                </a:path>
              </a:pathLst>
            </a:custGeom>
            <a:solidFill>
              <a:srgbClr val="5F87E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42" name="Group 18"/>
          <p:cNvGrpSpPr/>
          <p:nvPr/>
        </p:nvGrpSpPr>
        <p:grpSpPr>
          <a:xfrm>
            <a:off x="3728506" y="4684464"/>
            <a:ext cx="2372566" cy="404133"/>
            <a:chOff x="5559356" y="6256588"/>
            <a:chExt cx="2678875" cy="456308"/>
          </a:xfrm>
        </p:grpSpPr>
        <p:sp>
          <p:nvSpPr>
            <p:cNvPr id="43" name="矩形 42"/>
            <p:cNvSpPr/>
            <p:nvPr/>
          </p:nvSpPr>
          <p:spPr>
            <a:xfrm>
              <a:off x="5904688" y="6295882"/>
              <a:ext cx="2333543" cy="41701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Time 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：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X.X.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202X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44" name="24-hours-phone-service_45765"/>
            <p:cNvSpPr>
              <a:spLocks noChangeAspect="1"/>
            </p:cNvSpPr>
            <p:nvPr/>
          </p:nvSpPr>
          <p:spPr bwMode="auto">
            <a:xfrm>
              <a:off x="5559356" y="6256588"/>
              <a:ext cx="345333" cy="415849"/>
            </a:xfrm>
            <a:custGeom>
              <a:avLst/>
              <a:gdLst>
                <a:gd name="T0" fmla="*/ 3134 w 10630"/>
                <a:gd name="T1" fmla="*/ 10106 h 12800"/>
                <a:gd name="T2" fmla="*/ 3134 w 10630"/>
                <a:gd name="T3" fmla="*/ 5744 h 12800"/>
                <a:gd name="T4" fmla="*/ 7496 w 10630"/>
                <a:gd name="T5" fmla="*/ 5744 h 12800"/>
                <a:gd name="T6" fmla="*/ 7496 w 10630"/>
                <a:gd name="T7" fmla="*/ 10106 h 12800"/>
                <a:gd name="T8" fmla="*/ 5315 w 10630"/>
                <a:gd name="T9" fmla="*/ 5340 h 12800"/>
                <a:gd name="T10" fmla="*/ 5315 w 10630"/>
                <a:gd name="T11" fmla="*/ 10510 h 12800"/>
                <a:gd name="T12" fmla="*/ 5315 w 10630"/>
                <a:gd name="T13" fmla="*/ 5340 h 12800"/>
                <a:gd name="T14" fmla="*/ 5550 w 10630"/>
                <a:gd name="T15" fmla="*/ 5728 h 12800"/>
                <a:gd name="T16" fmla="*/ 5080 w 10630"/>
                <a:gd name="T17" fmla="*/ 7925 h 12800"/>
                <a:gd name="T18" fmla="*/ 5080 w 10630"/>
                <a:gd name="T19" fmla="*/ 7690 h 12800"/>
                <a:gd name="T20" fmla="*/ 6727 w 10630"/>
                <a:gd name="T21" fmla="*/ 8160 h 12800"/>
                <a:gd name="T22" fmla="*/ 5080 w 10630"/>
                <a:gd name="T23" fmla="*/ 7690 h 12800"/>
                <a:gd name="T24" fmla="*/ 8118 w 10630"/>
                <a:gd name="T25" fmla="*/ 2038 h 12800"/>
                <a:gd name="T26" fmla="*/ 5977 w 10630"/>
                <a:gd name="T27" fmla="*/ 0 h 12800"/>
                <a:gd name="T28" fmla="*/ 3575 w 10630"/>
                <a:gd name="T29" fmla="*/ 970 h 12800"/>
                <a:gd name="T30" fmla="*/ 1063 w 10630"/>
                <a:gd name="T31" fmla="*/ 2038 h 12800"/>
                <a:gd name="T32" fmla="*/ 0 w 10630"/>
                <a:gd name="T33" fmla="*/ 11737 h 12800"/>
                <a:gd name="T34" fmla="*/ 9567 w 10630"/>
                <a:gd name="T35" fmla="*/ 12800 h 12800"/>
                <a:gd name="T36" fmla="*/ 10630 w 10630"/>
                <a:gd name="T37" fmla="*/ 3101 h 12800"/>
                <a:gd name="T38" fmla="*/ 3262 w 10630"/>
                <a:gd name="T39" fmla="*/ 2788 h 12800"/>
                <a:gd name="T40" fmla="*/ 3262 w 10630"/>
                <a:gd name="T41" fmla="*/ 2038 h 12800"/>
                <a:gd name="T42" fmla="*/ 3944 w 10630"/>
                <a:gd name="T43" fmla="*/ 1720 h 12800"/>
                <a:gd name="T44" fmla="*/ 4319 w 10630"/>
                <a:gd name="T45" fmla="*/ 1084 h 12800"/>
                <a:gd name="T46" fmla="*/ 5977 w 10630"/>
                <a:gd name="T47" fmla="*/ 750 h 12800"/>
                <a:gd name="T48" fmla="*/ 6311 w 10630"/>
                <a:gd name="T49" fmla="*/ 1345 h 12800"/>
                <a:gd name="T50" fmla="*/ 7034 w 10630"/>
                <a:gd name="T51" fmla="*/ 1720 h 12800"/>
                <a:gd name="T52" fmla="*/ 7368 w 10630"/>
                <a:gd name="T53" fmla="*/ 2054 h 12800"/>
                <a:gd name="T54" fmla="*/ 7034 w 10630"/>
                <a:gd name="T55" fmla="*/ 3250 h 12800"/>
                <a:gd name="T56" fmla="*/ 3262 w 10630"/>
                <a:gd name="T57" fmla="*/ 2916 h 12800"/>
                <a:gd name="T58" fmla="*/ 9880 w 10630"/>
                <a:gd name="T59" fmla="*/ 11737 h 12800"/>
                <a:gd name="T60" fmla="*/ 1063 w 10630"/>
                <a:gd name="T61" fmla="*/ 12050 h 12800"/>
                <a:gd name="T62" fmla="*/ 750 w 10630"/>
                <a:gd name="T63" fmla="*/ 3101 h 12800"/>
                <a:gd name="T64" fmla="*/ 2512 w 10630"/>
                <a:gd name="T65" fmla="*/ 2788 h 12800"/>
                <a:gd name="T66" fmla="*/ 3596 w 10630"/>
                <a:gd name="T67" fmla="*/ 4000 h 12800"/>
                <a:gd name="T68" fmla="*/ 8118 w 10630"/>
                <a:gd name="T69" fmla="*/ 2916 h 12800"/>
                <a:gd name="T70" fmla="*/ 9567 w 10630"/>
                <a:gd name="T71" fmla="*/ 2788 h 12800"/>
                <a:gd name="T72" fmla="*/ 9880 w 10630"/>
                <a:gd name="T73" fmla="*/ 1173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30" h="12800">
                  <a:moveTo>
                    <a:pt x="5315" y="11010"/>
                  </a:moveTo>
                  <a:cubicBezTo>
                    <a:pt x="4491" y="11010"/>
                    <a:pt x="3716" y="10689"/>
                    <a:pt x="3134" y="10106"/>
                  </a:cubicBezTo>
                  <a:cubicBezTo>
                    <a:pt x="2551" y="9524"/>
                    <a:pt x="2230" y="8749"/>
                    <a:pt x="2230" y="7925"/>
                  </a:cubicBezTo>
                  <a:cubicBezTo>
                    <a:pt x="2230" y="7101"/>
                    <a:pt x="2551" y="6326"/>
                    <a:pt x="3134" y="5744"/>
                  </a:cubicBezTo>
                  <a:cubicBezTo>
                    <a:pt x="3716" y="5161"/>
                    <a:pt x="4491" y="4840"/>
                    <a:pt x="5315" y="4840"/>
                  </a:cubicBezTo>
                  <a:cubicBezTo>
                    <a:pt x="6139" y="4840"/>
                    <a:pt x="6914" y="5161"/>
                    <a:pt x="7496" y="5744"/>
                  </a:cubicBezTo>
                  <a:cubicBezTo>
                    <a:pt x="8079" y="6326"/>
                    <a:pt x="8400" y="7101"/>
                    <a:pt x="8400" y="7925"/>
                  </a:cubicBezTo>
                  <a:cubicBezTo>
                    <a:pt x="8400" y="8749"/>
                    <a:pt x="8079" y="9524"/>
                    <a:pt x="7496" y="10106"/>
                  </a:cubicBezTo>
                  <a:cubicBezTo>
                    <a:pt x="6914" y="10689"/>
                    <a:pt x="6139" y="11010"/>
                    <a:pt x="5315" y="11010"/>
                  </a:cubicBezTo>
                  <a:close/>
                  <a:moveTo>
                    <a:pt x="5315" y="5340"/>
                  </a:moveTo>
                  <a:cubicBezTo>
                    <a:pt x="3890" y="5340"/>
                    <a:pt x="2730" y="6500"/>
                    <a:pt x="2730" y="7925"/>
                  </a:cubicBezTo>
                  <a:cubicBezTo>
                    <a:pt x="2730" y="9350"/>
                    <a:pt x="3890" y="10510"/>
                    <a:pt x="5315" y="10510"/>
                  </a:cubicBezTo>
                  <a:cubicBezTo>
                    <a:pt x="6740" y="10510"/>
                    <a:pt x="7900" y="9350"/>
                    <a:pt x="7900" y="7925"/>
                  </a:cubicBezTo>
                  <a:cubicBezTo>
                    <a:pt x="7900" y="6500"/>
                    <a:pt x="6740" y="5340"/>
                    <a:pt x="5315" y="5340"/>
                  </a:cubicBezTo>
                  <a:close/>
                  <a:moveTo>
                    <a:pt x="5080" y="5728"/>
                  </a:moveTo>
                  <a:lnTo>
                    <a:pt x="5550" y="5728"/>
                  </a:lnTo>
                  <a:lnTo>
                    <a:pt x="5550" y="7925"/>
                  </a:lnTo>
                  <a:lnTo>
                    <a:pt x="5080" y="7925"/>
                  </a:lnTo>
                  <a:lnTo>
                    <a:pt x="5080" y="5728"/>
                  </a:lnTo>
                  <a:close/>
                  <a:moveTo>
                    <a:pt x="5080" y="7690"/>
                  </a:moveTo>
                  <a:lnTo>
                    <a:pt x="6727" y="7690"/>
                  </a:lnTo>
                  <a:lnTo>
                    <a:pt x="6727" y="8160"/>
                  </a:lnTo>
                  <a:lnTo>
                    <a:pt x="5080" y="8160"/>
                  </a:lnTo>
                  <a:lnTo>
                    <a:pt x="5080" y="7690"/>
                  </a:lnTo>
                  <a:close/>
                  <a:moveTo>
                    <a:pt x="9567" y="2038"/>
                  </a:moveTo>
                  <a:lnTo>
                    <a:pt x="8118" y="2038"/>
                  </a:lnTo>
                  <a:cubicBezTo>
                    <a:pt x="8109" y="1454"/>
                    <a:pt x="7638" y="981"/>
                    <a:pt x="7055" y="970"/>
                  </a:cubicBezTo>
                  <a:cubicBezTo>
                    <a:pt x="6998" y="426"/>
                    <a:pt x="6537" y="0"/>
                    <a:pt x="5977" y="0"/>
                  </a:cubicBezTo>
                  <a:lnTo>
                    <a:pt x="4652" y="0"/>
                  </a:lnTo>
                  <a:cubicBezTo>
                    <a:pt x="4093" y="0"/>
                    <a:pt x="3632" y="426"/>
                    <a:pt x="3575" y="970"/>
                  </a:cubicBezTo>
                  <a:cubicBezTo>
                    <a:pt x="2992" y="981"/>
                    <a:pt x="2521" y="1454"/>
                    <a:pt x="2512" y="2038"/>
                  </a:cubicBezTo>
                  <a:lnTo>
                    <a:pt x="1063" y="2038"/>
                  </a:lnTo>
                  <a:cubicBezTo>
                    <a:pt x="476" y="2038"/>
                    <a:pt x="0" y="2513"/>
                    <a:pt x="0" y="3101"/>
                  </a:cubicBezTo>
                  <a:lnTo>
                    <a:pt x="0" y="11737"/>
                  </a:lnTo>
                  <a:cubicBezTo>
                    <a:pt x="0" y="12324"/>
                    <a:pt x="476" y="12800"/>
                    <a:pt x="1063" y="12800"/>
                  </a:cubicBezTo>
                  <a:lnTo>
                    <a:pt x="9567" y="12800"/>
                  </a:lnTo>
                  <a:cubicBezTo>
                    <a:pt x="10154" y="12800"/>
                    <a:pt x="10630" y="12324"/>
                    <a:pt x="10630" y="11737"/>
                  </a:cubicBezTo>
                  <a:lnTo>
                    <a:pt x="10630" y="3101"/>
                  </a:lnTo>
                  <a:cubicBezTo>
                    <a:pt x="10630" y="2513"/>
                    <a:pt x="10154" y="2038"/>
                    <a:pt x="9567" y="2038"/>
                  </a:cubicBezTo>
                  <a:close/>
                  <a:moveTo>
                    <a:pt x="3262" y="2788"/>
                  </a:moveTo>
                  <a:lnTo>
                    <a:pt x="3262" y="2054"/>
                  </a:lnTo>
                  <a:cubicBezTo>
                    <a:pt x="3262" y="2048"/>
                    <a:pt x="3262" y="2043"/>
                    <a:pt x="3262" y="2038"/>
                  </a:cubicBezTo>
                  <a:cubicBezTo>
                    <a:pt x="3271" y="1861"/>
                    <a:pt x="3417" y="1720"/>
                    <a:pt x="3596" y="1720"/>
                  </a:cubicBezTo>
                  <a:lnTo>
                    <a:pt x="3944" y="1720"/>
                  </a:lnTo>
                  <a:cubicBezTo>
                    <a:pt x="4151" y="1720"/>
                    <a:pt x="4319" y="1552"/>
                    <a:pt x="4319" y="1345"/>
                  </a:cubicBezTo>
                  <a:lnTo>
                    <a:pt x="4319" y="1084"/>
                  </a:lnTo>
                  <a:cubicBezTo>
                    <a:pt x="4319" y="900"/>
                    <a:pt x="4469" y="750"/>
                    <a:pt x="4652" y="750"/>
                  </a:cubicBezTo>
                  <a:lnTo>
                    <a:pt x="5977" y="750"/>
                  </a:lnTo>
                  <a:cubicBezTo>
                    <a:pt x="6161" y="750"/>
                    <a:pt x="6311" y="900"/>
                    <a:pt x="6311" y="1084"/>
                  </a:cubicBezTo>
                  <a:lnTo>
                    <a:pt x="6311" y="1345"/>
                  </a:lnTo>
                  <a:cubicBezTo>
                    <a:pt x="6311" y="1552"/>
                    <a:pt x="6479" y="1720"/>
                    <a:pt x="6686" y="1720"/>
                  </a:cubicBezTo>
                  <a:lnTo>
                    <a:pt x="7034" y="1720"/>
                  </a:lnTo>
                  <a:cubicBezTo>
                    <a:pt x="7213" y="1720"/>
                    <a:pt x="7359" y="1861"/>
                    <a:pt x="7368" y="2038"/>
                  </a:cubicBezTo>
                  <a:cubicBezTo>
                    <a:pt x="7368" y="2043"/>
                    <a:pt x="7368" y="2048"/>
                    <a:pt x="7368" y="2054"/>
                  </a:cubicBezTo>
                  <a:lnTo>
                    <a:pt x="7368" y="2916"/>
                  </a:lnTo>
                  <a:cubicBezTo>
                    <a:pt x="7368" y="3100"/>
                    <a:pt x="7218" y="3250"/>
                    <a:pt x="7034" y="3250"/>
                  </a:cubicBezTo>
                  <a:lnTo>
                    <a:pt x="3596" y="3250"/>
                  </a:lnTo>
                  <a:cubicBezTo>
                    <a:pt x="3412" y="3250"/>
                    <a:pt x="3262" y="3100"/>
                    <a:pt x="3262" y="2916"/>
                  </a:cubicBezTo>
                  <a:lnTo>
                    <a:pt x="3262" y="2788"/>
                  </a:lnTo>
                  <a:close/>
                  <a:moveTo>
                    <a:pt x="9880" y="11737"/>
                  </a:moveTo>
                  <a:cubicBezTo>
                    <a:pt x="9880" y="11910"/>
                    <a:pt x="9740" y="12050"/>
                    <a:pt x="9567" y="12050"/>
                  </a:cubicBezTo>
                  <a:lnTo>
                    <a:pt x="1063" y="12050"/>
                  </a:lnTo>
                  <a:cubicBezTo>
                    <a:pt x="890" y="12050"/>
                    <a:pt x="750" y="11910"/>
                    <a:pt x="750" y="11737"/>
                  </a:cubicBezTo>
                  <a:lnTo>
                    <a:pt x="750" y="3101"/>
                  </a:lnTo>
                  <a:cubicBezTo>
                    <a:pt x="750" y="2928"/>
                    <a:pt x="890" y="2788"/>
                    <a:pt x="1063" y="2788"/>
                  </a:cubicBezTo>
                  <a:lnTo>
                    <a:pt x="2512" y="2788"/>
                  </a:lnTo>
                  <a:lnTo>
                    <a:pt x="2512" y="2916"/>
                  </a:lnTo>
                  <a:cubicBezTo>
                    <a:pt x="2512" y="3514"/>
                    <a:pt x="2998" y="4000"/>
                    <a:pt x="3596" y="4000"/>
                  </a:cubicBezTo>
                  <a:lnTo>
                    <a:pt x="7034" y="4000"/>
                  </a:lnTo>
                  <a:cubicBezTo>
                    <a:pt x="7632" y="4000"/>
                    <a:pt x="8118" y="3514"/>
                    <a:pt x="8118" y="2916"/>
                  </a:cubicBezTo>
                  <a:lnTo>
                    <a:pt x="8118" y="2788"/>
                  </a:lnTo>
                  <a:lnTo>
                    <a:pt x="9567" y="2788"/>
                  </a:lnTo>
                  <a:cubicBezTo>
                    <a:pt x="9740" y="2788"/>
                    <a:pt x="9880" y="2928"/>
                    <a:pt x="9880" y="3101"/>
                  </a:cubicBezTo>
                  <a:lnTo>
                    <a:pt x="9880" y="11737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16700" y="1778000"/>
            <a:ext cx="596900" cy="596900"/>
            <a:chOff x="7259755" y="1333749"/>
            <a:chExt cx="596900" cy="596900"/>
          </a:xfrm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7412633" y="1517859"/>
              <a:ext cx="291144" cy="228681"/>
            </a:xfrm>
            <a:custGeom>
              <a:avLst/>
              <a:gdLst>
                <a:gd name="T0" fmla="*/ 10000 w 10000"/>
                <a:gd name="T1" fmla="*/ 891 h 7855"/>
                <a:gd name="T2" fmla="*/ 9726 w 10000"/>
                <a:gd name="T3" fmla="*/ 1733 h 7855"/>
                <a:gd name="T4" fmla="*/ 9045 w 10000"/>
                <a:gd name="T5" fmla="*/ 2420 h 7855"/>
                <a:gd name="T6" fmla="*/ 6434 w 10000"/>
                <a:gd name="T7" fmla="*/ 4233 h 7855"/>
                <a:gd name="T8" fmla="*/ 6196 w 10000"/>
                <a:gd name="T9" fmla="*/ 4403 h 7855"/>
                <a:gd name="T10" fmla="*/ 5895 w 10000"/>
                <a:gd name="T11" fmla="*/ 4616 h 7855"/>
                <a:gd name="T12" fmla="*/ 5605 w 10000"/>
                <a:gd name="T13" fmla="*/ 4798 h 7855"/>
                <a:gd name="T14" fmla="*/ 5285 w 10000"/>
                <a:gd name="T15" fmla="*/ 4948 h 7855"/>
                <a:gd name="T16" fmla="*/ 5006 w 10000"/>
                <a:gd name="T17" fmla="*/ 4998 h 7855"/>
                <a:gd name="T18" fmla="*/ 4994 w 10000"/>
                <a:gd name="T19" fmla="*/ 4998 h 7855"/>
                <a:gd name="T20" fmla="*/ 4715 w 10000"/>
                <a:gd name="T21" fmla="*/ 4948 h 7855"/>
                <a:gd name="T22" fmla="*/ 4395 w 10000"/>
                <a:gd name="T23" fmla="*/ 4798 h 7855"/>
                <a:gd name="T24" fmla="*/ 4105 w 10000"/>
                <a:gd name="T25" fmla="*/ 4616 h 7855"/>
                <a:gd name="T26" fmla="*/ 3804 w 10000"/>
                <a:gd name="T27" fmla="*/ 4403 h 7855"/>
                <a:gd name="T28" fmla="*/ 3566 w 10000"/>
                <a:gd name="T29" fmla="*/ 4233 h 7855"/>
                <a:gd name="T30" fmla="*/ 2104 w 10000"/>
                <a:gd name="T31" fmla="*/ 3215 h 7855"/>
                <a:gd name="T32" fmla="*/ 960 w 10000"/>
                <a:gd name="T33" fmla="*/ 2418 h 7855"/>
                <a:gd name="T34" fmla="*/ 307 w 10000"/>
                <a:gd name="T35" fmla="*/ 1775 h 7855"/>
                <a:gd name="T36" fmla="*/ 0 w 10000"/>
                <a:gd name="T37" fmla="*/ 1015 h 7855"/>
                <a:gd name="T38" fmla="*/ 231 w 10000"/>
                <a:gd name="T39" fmla="*/ 290 h 7855"/>
                <a:gd name="T40" fmla="*/ 892 w 10000"/>
                <a:gd name="T41" fmla="*/ 0 h 7855"/>
                <a:gd name="T42" fmla="*/ 9108 w 10000"/>
                <a:gd name="T43" fmla="*/ 0 h 7855"/>
                <a:gd name="T44" fmla="*/ 9735 w 10000"/>
                <a:gd name="T45" fmla="*/ 261 h 7855"/>
                <a:gd name="T46" fmla="*/ 10000 w 10000"/>
                <a:gd name="T47" fmla="*/ 891 h 7855"/>
                <a:gd name="T48" fmla="*/ 10000 w 10000"/>
                <a:gd name="T49" fmla="*/ 2532 h 7855"/>
                <a:gd name="T50" fmla="*/ 10000 w 10000"/>
                <a:gd name="T51" fmla="*/ 6963 h 7855"/>
                <a:gd name="T52" fmla="*/ 9739 w 10000"/>
                <a:gd name="T53" fmla="*/ 7593 h 7855"/>
                <a:gd name="T54" fmla="*/ 9109 w 10000"/>
                <a:gd name="T55" fmla="*/ 7855 h 7855"/>
                <a:gd name="T56" fmla="*/ 894 w 10000"/>
                <a:gd name="T57" fmla="*/ 7855 h 7855"/>
                <a:gd name="T58" fmla="*/ 264 w 10000"/>
                <a:gd name="T59" fmla="*/ 7593 h 7855"/>
                <a:gd name="T60" fmla="*/ 1 w 10000"/>
                <a:gd name="T61" fmla="*/ 6963 h 7855"/>
                <a:gd name="T62" fmla="*/ 1 w 10000"/>
                <a:gd name="T63" fmla="*/ 2532 h 7855"/>
                <a:gd name="T64" fmla="*/ 565 w 10000"/>
                <a:gd name="T65" fmla="*/ 3018 h 7855"/>
                <a:gd name="T66" fmla="*/ 3339 w 10000"/>
                <a:gd name="T67" fmla="*/ 4943 h 7855"/>
                <a:gd name="T68" fmla="*/ 3855 w 10000"/>
                <a:gd name="T69" fmla="*/ 5308 h 7855"/>
                <a:gd name="T70" fmla="*/ 4383 w 10000"/>
                <a:gd name="T71" fmla="*/ 5576 h 7855"/>
                <a:gd name="T72" fmla="*/ 4996 w 10000"/>
                <a:gd name="T73" fmla="*/ 5712 h 7855"/>
                <a:gd name="T74" fmla="*/ 5009 w 10000"/>
                <a:gd name="T75" fmla="*/ 5712 h 7855"/>
                <a:gd name="T76" fmla="*/ 5623 w 10000"/>
                <a:gd name="T77" fmla="*/ 5576 h 7855"/>
                <a:gd name="T78" fmla="*/ 6150 w 10000"/>
                <a:gd name="T79" fmla="*/ 5308 h 7855"/>
                <a:gd name="T80" fmla="*/ 6666 w 10000"/>
                <a:gd name="T81" fmla="*/ 4943 h 7855"/>
                <a:gd name="T82" fmla="*/ 9445 w 10000"/>
                <a:gd name="T83" fmla="*/ 3018 h 7855"/>
                <a:gd name="T84" fmla="*/ 10000 w 10000"/>
                <a:gd name="T85" fmla="*/ 2532 h 7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00" h="7855">
                  <a:moveTo>
                    <a:pt x="10000" y="891"/>
                  </a:moveTo>
                  <a:cubicBezTo>
                    <a:pt x="10000" y="1185"/>
                    <a:pt x="9909" y="1466"/>
                    <a:pt x="9726" y="1733"/>
                  </a:cubicBezTo>
                  <a:cubicBezTo>
                    <a:pt x="9544" y="2001"/>
                    <a:pt x="9316" y="2230"/>
                    <a:pt x="9045" y="2420"/>
                  </a:cubicBezTo>
                  <a:cubicBezTo>
                    <a:pt x="7646" y="3391"/>
                    <a:pt x="6776" y="3995"/>
                    <a:pt x="6434" y="4233"/>
                  </a:cubicBezTo>
                  <a:cubicBezTo>
                    <a:pt x="6396" y="4260"/>
                    <a:pt x="6318" y="4317"/>
                    <a:pt x="6196" y="4403"/>
                  </a:cubicBezTo>
                  <a:cubicBezTo>
                    <a:pt x="6075" y="4491"/>
                    <a:pt x="5975" y="4562"/>
                    <a:pt x="5895" y="4616"/>
                  </a:cubicBezTo>
                  <a:cubicBezTo>
                    <a:pt x="5815" y="4670"/>
                    <a:pt x="5718" y="4730"/>
                    <a:pt x="5605" y="4798"/>
                  </a:cubicBezTo>
                  <a:cubicBezTo>
                    <a:pt x="5491" y="4866"/>
                    <a:pt x="5384" y="4916"/>
                    <a:pt x="5285" y="4948"/>
                  </a:cubicBezTo>
                  <a:cubicBezTo>
                    <a:pt x="5184" y="4982"/>
                    <a:pt x="5091" y="4998"/>
                    <a:pt x="5006" y="4998"/>
                  </a:cubicBezTo>
                  <a:lnTo>
                    <a:pt x="4994" y="4998"/>
                  </a:lnTo>
                  <a:cubicBezTo>
                    <a:pt x="4908" y="4998"/>
                    <a:pt x="4815" y="4982"/>
                    <a:pt x="4715" y="4948"/>
                  </a:cubicBezTo>
                  <a:cubicBezTo>
                    <a:pt x="4614" y="4915"/>
                    <a:pt x="4508" y="4865"/>
                    <a:pt x="4395" y="4798"/>
                  </a:cubicBezTo>
                  <a:cubicBezTo>
                    <a:pt x="4281" y="4731"/>
                    <a:pt x="4185" y="4671"/>
                    <a:pt x="4105" y="4616"/>
                  </a:cubicBezTo>
                  <a:cubicBezTo>
                    <a:pt x="4025" y="4562"/>
                    <a:pt x="3924" y="4491"/>
                    <a:pt x="3804" y="4403"/>
                  </a:cubicBezTo>
                  <a:cubicBezTo>
                    <a:pt x="3683" y="4317"/>
                    <a:pt x="3604" y="4260"/>
                    <a:pt x="3566" y="4233"/>
                  </a:cubicBezTo>
                  <a:cubicBezTo>
                    <a:pt x="3229" y="3995"/>
                    <a:pt x="2740" y="3656"/>
                    <a:pt x="2104" y="3215"/>
                  </a:cubicBezTo>
                  <a:cubicBezTo>
                    <a:pt x="1467" y="2773"/>
                    <a:pt x="1086" y="2510"/>
                    <a:pt x="960" y="2418"/>
                  </a:cubicBezTo>
                  <a:cubicBezTo>
                    <a:pt x="729" y="2262"/>
                    <a:pt x="511" y="2047"/>
                    <a:pt x="307" y="1775"/>
                  </a:cubicBezTo>
                  <a:cubicBezTo>
                    <a:pt x="102" y="1503"/>
                    <a:pt x="0" y="1248"/>
                    <a:pt x="0" y="1015"/>
                  </a:cubicBezTo>
                  <a:cubicBezTo>
                    <a:pt x="0" y="725"/>
                    <a:pt x="77" y="483"/>
                    <a:pt x="231" y="290"/>
                  </a:cubicBezTo>
                  <a:cubicBezTo>
                    <a:pt x="385" y="96"/>
                    <a:pt x="606" y="0"/>
                    <a:pt x="892" y="0"/>
                  </a:cubicBezTo>
                  <a:lnTo>
                    <a:pt x="9108" y="0"/>
                  </a:lnTo>
                  <a:cubicBezTo>
                    <a:pt x="9349" y="0"/>
                    <a:pt x="9559" y="87"/>
                    <a:pt x="9735" y="261"/>
                  </a:cubicBezTo>
                  <a:cubicBezTo>
                    <a:pt x="9913" y="436"/>
                    <a:pt x="10000" y="646"/>
                    <a:pt x="10000" y="891"/>
                  </a:cubicBezTo>
                  <a:close/>
                  <a:moveTo>
                    <a:pt x="10000" y="2532"/>
                  </a:moveTo>
                  <a:lnTo>
                    <a:pt x="10000" y="6963"/>
                  </a:lnTo>
                  <a:cubicBezTo>
                    <a:pt x="10000" y="7208"/>
                    <a:pt x="9913" y="7418"/>
                    <a:pt x="9739" y="7593"/>
                  </a:cubicBezTo>
                  <a:cubicBezTo>
                    <a:pt x="9564" y="7768"/>
                    <a:pt x="9354" y="7855"/>
                    <a:pt x="9109" y="7855"/>
                  </a:cubicBezTo>
                  <a:lnTo>
                    <a:pt x="894" y="7855"/>
                  </a:lnTo>
                  <a:cubicBezTo>
                    <a:pt x="649" y="7855"/>
                    <a:pt x="439" y="7767"/>
                    <a:pt x="264" y="7593"/>
                  </a:cubicBezTo>
                  <a:cubicBezTo>
                    <a:pt x="88" y="7420"/>
                    <a:pt x="1" y="7208"/>
                    <a:pt x="1" y="6963"/>
                  </a:cubicBezTo>
                  <a:lnTo>
                    <a:pt x="1" y="2532"/>
                  </a:lnTo>
                  <a:cubicBezTo>
                    <a:pt x="165" y="2715"/>
                    <a:pt x="354" y="2876"/>
                    <a:pt x="565" y="3018"/>
                  </a:cubicBezTo>
                  <a:cubicBezTo>
                    <a:pt x="1911" y="3933"/>
                    <a:pt x="2836" y="4576"/>
                    <a:pt x="3339" y="4943"/>
                  </a:cubicBezTo>
                  <a:cubicBezTo>
                    <a:pt x="3551" y="5099"/>
                    <a:pt x="3723" y="5222"/>
                    <a:pt x="3855" y="5308"/>
                  </a:cubicBezTo>
                  <a:cubicBezTo>
                    <a:pt x="3986" y="5396"/>
                    <a:pt x="4163" y="5486"/>
                    <a:pt x="4383" y="5576"/>
                  </a:cubicBezTo>
                  <a:cubicBezTo>
                    <a:pt x="4603" y="5667"/>
                    <a:pt x="4806" y="5712"/>
                    <a:pt x="4996" y="5712"/>
                  </a:cubicBezTo>
                  <a:lnTo>
                    <a:pt x="5009" y="5712"/>
                  </a:lnTo>
                  <a:cubicBezTo>
                    <a:pt x="5199" y="5712"/>
                    <a:pt x="5403" y="5666"/>
                    <a:pt x="5623" y="5576"/>
                  </a:cubicBezTo>
                  <a:cubicBezTo>
                    <a:pt x="5843" y="5485"/>
                    <a:pt x="6018" y="5395"/>
                    <a:pt x="6150" y="5308"/>
                  </a:cubicBezTo>
                  <a:cubicBezTo>
                    <a:pt x="6281" y="5222"/>
                    <a:pt x="6454" y="5099"/>
                    <a:pt x="6666" y="4943"/>
                  </a:cubicBezTo>
                  <a:cubicBezTo>
                    <a:pt x="7299" y="4486"/>
                    <a:pt x="8225" y="3843"/>
                    <a:pt x="9445" y="3018"/>
                  </a:cubicBezTo>
                  <a:cubicBezTo>
                    <a:pt x="9654" y="2872"/>
                    <a:pt x="9840" y="2711"/>
                    <a:pt x="10000" y="25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259755" y="1333749"/>
              <a:ext cx="596900" cy="5969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钉钉进步体" panose="00020600040101010101" pitchFamily="18" charset="-122"/>
                <a:ea typeface="钉钉进步体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5"/>
          <p:cNvSpPr/>
          <p:nvPr/>
        </p:nvSpPr>
        <p:spPr>
          <a:xfrm>
            <a:off x="6921500" y="1742955"/>
            <a:ext cx="870457" cy="8412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8" name="Rounded Rectangle 16"/>
          <p:cNvSpPr/>
          <p:nvPr/>
        </p:nvSpPr>
        <p:spPr>
          <a:xfrm>
            <a:off x="6921500" y="2860555"/>
            <a:ext cx="870457" cy="841256"/>
          </a:xfrm>
          <a:prstGeom prst="round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9" name="Rounded Rectangle 17"/>
          <p:cNvSpPr/>
          <p:nvPr/>
        </p:nvSpPr>
        <p:spPr>
          <a:xfrm>
            <a:off x="6921500" y="3949699"/>
            <a:ext cx="870457" cy="8412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10" name="Rounded Rectangle 18"/>
          <p:cNvSpPr/>
          <p:nvPr/>
        </p:nvSpPr>
        <p:spPr>
          <a:xfrm>
            <a:off x="6921500" y="5067299"/>
            <a:ext cx="870457" cy="841256"/>
          </a:xfrm>
          <a:prstGeom prst="round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959111" y="1597539"/>
            <a:ext cx="2856518" cy="11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59111" y="2709073"/>
            <a:ext cx="2856518" cy="110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3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59111" y="3820607"/>
            <a:ext cx="2856518" cy="110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59111" y="4948466"/>
            <a:ext cx="2856518" cy="110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3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6" y="469661"/>
            <a:ext cx="6464300" cy="646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5596" y="1417232"/>
            <a:ext cx="9348107" cy="4452088"/>
            <a:chOff x="1415596" y="1634947"/>
            <a:chExt cx="9348107" cy="4452088"/>
          </a:xfrm>
        </p:grpSpPr>
        <p:sp>
          <p:nvSpPr>
            <p:cNvPr id="10" name="椭圆 9"/>
            <p:cNvSpPr/>
            <p:nvPr/>
          </p:nvSpPr>
          <p:spPr>
            <a:xfrm>
              <a:off x="1415596" y="2496870"/>
              <a:ext cx="2831175" cy="28311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823866" y="3912458"/>
              <a:ext cx="5939837" cy="0"/>
            </a:xfrm>
            <a:prstGeom prst="lin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3750111" y="3389656"/>
              <a:ext cx="1103916" cy="110190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3" name="组合 6"/>
            <p:cNvGrpSpPr/>
            <p:nvPr/>
          </p:nvGrpSpPr>
          <p:grpSpPr>
            <a:xfrm>
              <a:off x="5543723" y="2496870"/>
              <a:ext cx="321724" cy="1415588"/>
              <a:chOff x="5754656" y="2311400"/>
              <a:chExt cx="254062" cy="1117600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H="1" flipV="1">
                <a:off x="5881687" y="2311400"/>
                <a:ext cx="0" cy="111760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5754656" y="2311400"/>
                <a:ext cx="254062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/>
            <p:cNvSpPr txBox="1"/>
            <p:nvPr/>
          </p:nvSpPr>
          <p:spPr>
            <a:xfrm>
              <a:off x="4156359" y="1634947"/>
              <a:ext cx="2963535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5437151" y="3671164"/>
              <a:ext cx="538888" cy="538888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865447" y="3982837"/>
              <a:ext cx="1196412" cy="1345210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5662361" y="6083013"/>
              <a:ext cx="374005" cy="4022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6647640" y="3464056"/>
              <a:ext cx="951098" cy="9531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8531740" y="3982837"/>
              <a:ext cx="1029518" cy="1411566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8332673" y="6083013"/>
              <a:ext cx="374005" cy="4022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9378276" y="3671164"/>
              <a:ext cx="538888" cy="5388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4" name="组合 21"/>
            <p:cNvGrpSpPr/>
            <p:nvPr/>
          </p:nvGrpSpPr>
          <p:grpSpPr>
            <a:xfrm>
              <a:off x="8210015" y="2496870"/>
              <a:ext cx="321724" cy="1415588"/>
              <a:chOff x="5754656" y="2311400"/>
              <a:chExt cx="254062" cy="1117600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H="1" flipV="1">
                <a:off x="5881687" y="2311400"/>
                <a:ext cx="0" cy="111760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754656" y="2311400"/>
                <a:ext cx="254062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椭圆 26"/>
            <p:cNvSpPr/>
            <p:nvPr/>
          </p:nvSpPr>
          <p:spPr>
            <a:xfrm>
              <a:off x="8101433" y="3671164"/>
              <a:ext cx="538888" cy="538888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889109" y="5295490"/>
              <a:ext cx="2963535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164505" y="5295490"/>
              <a:ext cx="2963535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789389" y="1634947"/>
              <a:ext cx="2963535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4"/>
          <p:cNvGrpSpPr/>
          <p:nvPr/>
        </p:nvGrpSpPr>
        <p:grpSpPr>
          <a:xfrm>
            <a:off x="775885" y="2115802"/>
            <a:ext cx="2646878" cy="1540651"/>
            <a:chOff x="775885" y="2188372"/>
            <a:chExt cx="2646878" cy="1540651"/>
          </a:xfrm>
        </p:grpSpPr>
        <p:sp>
          <p:nvSpPr>
            <p:cNvPr id="70" name="Rectangle 24"/>
            <p:cNvSpPr/>
            <p:nvPr/>
          </p:nvSpPr>
          <p:spPr>
            <a:xfrm>
              <a:off x="786306" y="2805693"/>
              <a:ext cx="25829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TextBox 25"/>
            <p:cNvSpPr txBox="1"/>
            <p:nvPr/>
          </p:nvSpPr>
          <p:spPr>
            <a:xfrm>
              <a:off x="775885" y="2188372"/>
              <a:ext cx="2646878" cy="471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accent3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en-GB" dirty="0">
                <a:solidFill>
                  <a:schemeClr val="accent3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72" name="Group 17"/>
          <p:cNvGrpSpPr/>
          <p:nvPr/>
        </p:nvGrpSpPr>
        <p:grpSpPr>
          <a:xfrm>
            <a:off x="842229" y="4119719"/>
            <a:ext cx="2652430" cy="1582827"/>
            <a:chOff x="842229" y="4192289"/>
            <a:chExt cx="2652430" cy="1582827"/>
          </a:xfrm>
        </p:grpSpPr>
        <p:sp>
          <p:nvSpPr>
            <p:cNvPr id="73" name="Rectangle 26"/>
            <p:cNvSpPr/>
            <p:nvPr/>
          </p:nvSpPr>
          <p:spPr>
            <a:xfrm>
              <a:off x="842229" y="4851786"/>
              <a:ext cx="26468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TextBox 27"/>
            <p:cNvSpPr txBox="1"/>
            <p:nvPr/>
          </p:nvSpPr>
          <p:spPr>
            <a:xfrm>
              <a:off x="847781" y="4192289"/>
              <a:ext cx="2646878" cy="471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en-GB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75" name="Group 15"/>
          <p:cNvGrpSpPr/>
          <p:nvPr/>
        </p:nvGrpSpPr>
        <p:grpSpPr>
          <a:xfrm>
            <a:off x="8794955" y="2115802"/>
            <a:ext cx="2666120" cy="1540651"/>
            <a:chOff x="8794955" y="2188372"/>
            <a:chExt cx="2666120" cy="1540651"/>
          </a:xfrm>
        </p:grpSpPr>
        <p:sp>
          <p:nvSpPr>
            <p:cNvPr id="76" name="Rectangle 28"/>
            <p:cNvSpPr/>
            <p:nvPr/>
          </p:nvSpPr>
          <p:spPr>
            <a:xfrm flipH="1">
              <a:off x="8887018" y="2805693"/>
              <a:ext cx="25740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TextBox 29"/>
            <p:cNvSpPr txBox="1"/>
            <p:nvPr/>
          </p:nvSpPr>
          <p:spPr>
            <a:xfrm flipH="1">
              <a:off x="8794955" y="2188372"/>
              <a:ext cx="2646878" cy="471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78" name="Group 16"/>
          <p:cNvGrpSpPr/>
          <p:nvPr/>
        </p:nvGrpSpPr>
        <p:grpSpPr>
          <a:xfrm>
            <a:off x="8801496" y="4133013"/>
            <a:ext cx="2659581" cy="1432542"/>
            <a:chOff x="8801496" y="4218876"/>
            <a:chExt cx="2659581" cy="1432542"/>
          </a:xfrm>
        </p:grpSpPr>
        <p:sp>
          <p:nvSpPr>
            <p:cNvPr id="79" name="Rectangle 30"/>
            <p:cNvSpPr/>
            <p:nvPr/>
          </p:nvSpPr>
          <p:spPr>
            <a:xfrm flipH="1">
              <a:off x="8801496" y="4728088"/>
              <a:ext cx="26595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TextBox 31"/>
            <p:cNvSpPr txBox="1"/>
            <p:nvPr/>
          </p:nvSpPr>
          <p:spPr>
            <a:xfrm flipH="1">
              <a:off x="8814199" y="4218876"/>
              <a:ext cx="2646878" cy="471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400" b="1">
                  <a:solidFill>
                    <a:schemeClr val="accen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accent3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en-GB" altLang="zh-CN" dirty="0">
                <a:solidFill>
                  <a:schemeClr val="accent3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69" y="1130300"/>
            <a:ext cx="5217886" cy="5217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4484914"/>
            <a:ext cx="12192000" cy="2309586"/>
          </a:xfrm>
          <a:custGeom>
            <a:avLst/>
            <a:gdLst>
              <a:gd name="connsiteX0" fmla="*/ 0 w 11430000"/>
              <a:gd name="connsiteY0" fmla="*/ 0 h 2197100"/>
              <a:gd name="connsiteX1" fmla="*/ 273050 w 11430000"/>
              <a:gd name="connsiteY1" fmla="*/ 10160 h 2197100"/>
              <a:gd name="connsiteX2" fmla="*/ 1635760 w 11430000"/>
              <a:gd name="connsiteY2" fmla="*/ 232410 h 2197100"/>
              <a:gd name="connsiteX3" fmla="*/ 3266440 w 11430000"/>
              <a:gd name="connsiteY3" fmla="*/ 797560 h 2197100"/>
              <a:gd name="connsiteX4" fmla="*/ 4899660 w 11430000"/>
              <a:gd name="connsiteY4" fmla="*/ 457200 h 2197100"/>
              <a:gd name="connsiteX5" fmla="*/ 6530340 w 11430000"/>
              <a:gd name="connsiteY5" fmla="*/ 872490 h 2197100"/>
              <a:gd name="connsiteX6" fmla="*/ 8163560 w 11430000"/>
              <a:gd name="connsiteY6" fmla="*/ 994410 h 2197100"/>
              <a:gd name="connsiteX7" fmla="*/ 9794240 w 11430000"/>
              <a:gd name="connsiteY7" fmla="*/ 607060 h 2197100"/>
              <a:gd name="connsiteX8" fmla="*/ 11156950 w 11430000"/>
              <a:gd name="connsiteY8" fmla="*/ 497840 h 2197100"/>
              <a:gd name="connsiteX9" fmla="*/ 11430000 w 11430000"/>
              <a:gd name="connsiteY9" fmla="*/ 495300 h 2197100"/>
              <a:gd name="connsiteX10" fmla="*/ 11430000 w 11430000"/>
              <a:gd name="connsiteY10" fmla="*/ 2197100 h 2197100"/>
              <a:gd name="connsiteX11" fmla="*/ 11156950 w 11430000"/>
              <a:gd name="connsiteY11" fmla="*/ 2197100 h 2197100"/>
              <a:gd name="connsiteX12" fmla="*/ 9794240 w 11430000"/>
              <a:gd name="connsiteY12" fmla="*/ 2197100 h 2197100"/>
              <a:gd name="connsiteX13" fmla="*/ 8163560 w 11430000"/>
              <a:gd name="connsiteY13" fmla="*/ 2197100 h 2197100"/>
              <a:gd name="connsiteX14" fmla="*/ 6530340 w 11430000"/>
              <a:gd name="connsiteY14" fmla="*/ 2197100 h 2197100"/>
              <a:gd name="connsiteX15" fmla="*/ 4899660 w 11430000"/>
              <a:gd name="connsiteY15" fmla="*/ 2197100 h 2197100"/>
              <a:gd name="connsiteX16" fmla="*/ 3266440 w 11430000"/>
              <a:gd name="connsiteY16" fmla="*/ 2197100 h 2197100"/>
              <a:gd name="connsiteX17" fmla="*/ 1635760 w 11430000"/>
              <a:gd name="connsiteY17" fmla="*/ 2197100 h 2197100"/>
              <a:gd name="connsiteX18" fmla="*/ 273050 w 11430000"/>
              <a:gd name="connsiteY18" fmla="*/ 2197100 h 2197100"/>
              <a:gd name="connsiteX19" fmla="*/ 0 w 11430000"/>
              <a:gd name="connsiteY19" fmla="*/ 2197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30000" h="2197100">
                <a:moveTo>
                  <a:pt x="0" y="0"/>
                </a:moveTo>
                <a:lnTo>
                  <a:pt x="273050" y="10160"/>
                </a:lnTo>
                <a:cubicBezTo>
                  <a:pt x="545677" y="48895"/>
                  <a:pt x="1136862" y="101177"/>
                  <a:pt x="1635760" y="232410"/>
                </a:cubicBezTo>
                <a:cubicBezTo>
                  <a:pt x="2134658" y="363643"/>
                  <a:pt x="2722457" y="760095"/>
                  <a:pt x="3266440" y="797560"/>
                </a:cubicBezTo>
                <a:cubicBezTo>
                  <a:pt x="3810423" y="835025"/>
                  <a:pt x="4355677" y="444712"/>
                  <a:pt x="4899660" y="457200"/>
                </a:cubicBezTo>
                <a:cubicBezTo>
                  <a:pt x="5443643" y="469688"/>
                  <a:pt x="5986357" y="782955"/>
                  <a:pt x="6530340" y="872490"/>
                </a:cubicBezTo>
                <a:cubicBezTo>
                  <a:pt x="7074323" y="962025"/>
                  <a:pt x="7619577" y="1038648"/>
                  <a:pt x="8163560" y="994410"/>
                </a:cubicBezTo>
                <a:cubicBezTo>
                  <a:pt x="8707543" y="950172"/>
                  <a:pt x="9295342" y="689822"/>
                  <a:pt x="9794240" y="607060"/>
                </a:cubicBezTo>
                <a:cubicBezTo>
                  <a:pt x="10293138" y="524298"/>
                  <a:pt x="10884323" y="516467"/>
                  <a:pt x="11156950" y="497840"/>
                </a:cubicBezTo>
                <a:cubicBezTo>
                  <a:pt x="11429577" y="479213"/>
                  <a:pt x="11384492" y="212090"/>
                  <a:pt x="11430000" y="495300"/>
                </a:cubicBezTo>
                <a:lnTo>
                  <a:pt x="11430000" y="2197100"/>
                </a:lnTo>
                <a:lnTo>
                  <a:pt x="11156950" y="2197100"/>
                </a:lnTo>
                <a:lnTo>
                  <a:pt x="9794240" y="2197100"/>
                </a:lnTo>
                <a:lnTo>
                  <a:pt x="8163560" y="2197100"/>
                </a:lnTo>
                <a:lnTo>
                  <a:pt x="6530340" y="2197100"/>
                </a:lnTo>
                <a:lnTo>
                  <a:pt x="4899660" y="2197100"/>
                </a:lnTo>
                <a:lnTo>
                  <a:pt x="3266440" y="2197100"/>
                </a:lnTo>
                <a:lnTo>
                  <a:pt x="1635760" y="2197100"/>
                </a:lnTo>
                <a:lnTo>
                  <a:pt x="273050" y="2197100"/>
                </a:lnTo>
                <a:lnTo>
                  <a:pt x="0" y="2197100"/>
                </a:lnTo>
              </a:path>
            </a:pathLst>
          </a:custGeom>
          <a:solidFill>
            <a:srgbClr val="0066FF">
              <a:alpha val="9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76900" y="1018006"/>
            <a:ext cx="5829299" cy="4847387"/>
            <a:chOff x="4677647" y="499621"/>
            <a:chExt cx="7039871" cy="58540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4677647" y="499621"/>
              <a:ext cx="7039871" cy="585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89537" y="509049"/>
              <a:ext cx="7009126" cy="584461"/>
            </a:xfrm>
            <a:prstGeom prst="rect">
              <a:avLst/>
            </a:prstGeom>
            <a:solidFill>
              <a:srgbClr val="5F8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312923" y="659876"/>
              <a:ext cx="1123882" cy="273377"/>
              <a:chOff x="9945278" y="622169"/>
              <a:chExt cx="1395166" cy="33936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9945278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0454325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0963372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箭头: 右 10"/>
          <p:cNvSpPr/>
          <p:nvPr/>
        </p:nvSpPr>
        <p:spPr>
          <a:xfrm rot="19221595">
            <a:off x="5240952" y="5459727"/>
            <a:ext cx="997253" cy="590461"/>
          </a:xfrm>
          <a:prstGeom prst="rightArrow">
            <a:avLst>
              <a:gd name="adj1" fmla="val 57143"/>
              <a:gd name="adj2" fmla="val 8020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" y="773112"/>
            <a:ext cx="5526088" cy="552608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524595" y="2118212"/>
            <a:ext cx="407552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6000" b="0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3</a:t>
            </a:r>
            <a:endParaRPr lang="zh-CN" altLang="en-US" dirty="0"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32712" y="3132991"/>
            <a:ext cx="72338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6000" b="0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84194" y="4048576"/>
            <a:ext cx="4956325" cy="80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enter your words here, please enter your text here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858158" y="901110"/>
            <a:ext cx="1030514" cy="117294"/>
            <a:chOff x="9608457" y="566057"/>
            <a:chExt cx="1785258" cy="203200"/>
          </a:xfrm>
          <a:solidFill>
            <a:srgbClr val="F4F5FE"/>
          </a:solidFill>
        </p:grpSpPr>
        <p:sp>
          <p:nvSpPr>
            <p:cNvPr id="38" name="椭圆 37"/>
            <p:cNvSpPr/>
            <p:nvPr/>
          </p:nvSpPr>
          <p:spPr>
            <a:xfrm>
              <a:off x="9608457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9924869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241281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557693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7410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19051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484758" y="6197010"/>
            <a:ext cx="1030514" cy="117294"/>
            <a:chOff x="9608457" y="566057"/>
            <a:chExt cx="1785258" cy="203200"/>
          </a:xfrm>
          <a:solidFill>
            <a:srgbClr val="F4F5FE"/>
          </a:solidFill>
        </p:grpSpPr>
        <p:sp>
          <p:nvSpPr>
            <p:cNvPr id="45" name="椭圆 44"/>
            <p:cNvSpPr/>
            <p:nvPr/>
          </p:nvSpPr>
          <p:spPr>
            <a:xfrm>
              <a:off x="9608457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9924869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241281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0557693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087410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119051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8355" y="1648167"/>
            <a:ext cx="3813810" cy="11169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342900" lvl="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Click here to add content, content to match the title.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984618" y="4320369"/>
            <a:ext cx="1828800" cy="18288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7683" y="4598499"/>
            <a:ext cx="1042670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61190" y="4878373"/>
            <a:ext cx="5634240" cy="11169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342900" lvl="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Click here to add content, content to match the title.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95972" y="2857482"/>
            <a:ext cx="3813810" cy="11169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342900" lvl="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Click here to add content, content to match the title.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b="12947"/>
          <a:stretch>
            <a:fillRect/>
          </a:stretch>
        </p:blipFill>
        <p:spPr>
          <a:xfrm>
            <a:off x="4993973" y="1130300"/>
            <a:ext cx="5644593" cy="418465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42645" y="1838416"/>
            <a:ext cx="689346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燕尾形 137"/>
          <p:cNvSpPr/>
          <p:nvPr/>
        </p:nvSpPr>
        <p:spPr>
          <a:xfrm rot="5400000">
            <a:off x="960566" y="3542508"/>
            <a:ext cx="360040" cy="57606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1140586" y="4118572"/>
            <a:ext cx="2971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1575347" y="3081859"/>
            <a:ext cx="18922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1562385" y="3496597"/>
            <a:ext cx="2664296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燕尾形 141"/>
          <p:cNvSpPr/>
          <p:nvPr/>
        </p:nvSpPr>
        <p:spPr>
          <a:xfrm rot="5400000">
            <a:off x="960566" y="4910660"/>
            <a:ext cx="360040" cy="576064"/>
          </a:xfrm>
          <a:prstGeom prst="chevron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1140586" y="5486724"/>
            <a:ext cx="2971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1575347" y="4390588"/>
            <a:ext cx="18922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1562385" y="4805326"/>
            <a:ext cx="2664296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燕尾形 145"/>
          <p:cNvSpPr/>
          <p:nvPr/>
        </p:nvSpPr>
        <p:spPr>
          <a:xfrm rot="5400000">
            <a:off x="4344942" y="3558524"/>
            <a:ext cx="360040" cy="576064"/>
          </a:xfrm>
          <a:prstGeom prst="chevron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4524962" y="4134588"/>
            <a:ext cx="28803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4959723" y="3097875"/>
            <a:ext cx="18922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4946761" y="3512613"/>
            <a:ext cx="2664296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燕尾形 149"/>
          <p:cNvSpPr/>
          <p:nvPr/>
        </p:nvSpPr>
        <p:spPr>
          <a:xfrm rot="5400000">
            <a:off x="4344942" y="4926676"/>
            <a:ext cx="360040" cy="57606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4524962" y="5502740"/>
            <a:ext cx="29182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4861960" y="4466027"/>
            <a:ext cx="1892295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4848998" y="4880765"/>
            <a:ext cx="2664296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03" y="1796434"/>
            <a:ext cx="4192523" cy="4192523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7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 animBg="1"/>
      <p:bldP spid="52" grpId="0"/>
      <p:bldP spid="53" grpId="0"/>
      <p:bldP spid="54" grpId="0" animBg="1"/>
      <p:bldP spid="56" grpId="0"/>
      <p:bldP spid="57" grpId="0"/>
      <p:bldP spid="58" grpId="0" animBg="1"/>
      <p:bldP spid="60" grpId="0"/>
      <p:bldP spid="61" grpId="0"/>
      <p:bldP spid="62" grpId="0" animBg="1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658705" y="3717111"/>
            <a:ext cx="2328672" cy="232867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01172" y="2854576"/>
            <a:ext cx="56315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140275" y="2089477"/>
            <a:ext cx="395333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69"/>
          <p:cNvSpPr txBox="1"/>
          <p:nvPr/>
        </p:nvSpPr>
        <p:spPr>
          <a:xfrm>
            <a:off x="5130459" y="2941335"/>
            <a:ext cx="5972969" cy="24669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73" t="-6836" r="-13273" b="-8931"/>
          <a:stretch>
            <a:fillRect/>
          </a:stretch>
        </p:blipFill>
        <p:spPr>
          <a:xfrm>
            <a:off x="952500" y="1838325"/>
            <a:ext cx="3686174" cy="3686174"/>
          </a:xfrm>
          <a:prstGeom prst="ellipse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ransition spd="slow" advTm="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dur="11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1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2" presetClass="entr" presetSubtype="8" dur="11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1102606" y="1832615"/>
            <a:ext cx="6386646" cy="14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DESIGN IS A KEY 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102606" y="3557459"/>
            <a:ext cx="5370801" cy="188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text content, such as keywords, some brief introductions,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etc.Click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here to add text content, such as keywords, some brief introductions, etc.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5" name="图片占位符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086758"/>
            <a:ext cx="5251450" cy="5251450"/>
          </a:xfrm>
          <a:prstGeom prst="rect">
            <a:avLst/>
          </a:prstGeom>
        </p:spPr>
      </p:pic>
    </p:spTree>
  </p:cSld>
  <p:clrMapOvr>
    <a:masterClrMapping/>
  </p:clrMapOvr>
  <p:transition spd="slow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1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25"/>
                            </p:stCondLst>
                            <p:childTnLst>
                              <p:par>
                                <p:cTn id="17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4484914"/>
            <a:ext cx="12192000" cy="2309586"/>
          </a:xfrm>
          <a:custGeom>
            <a:avLst/>
            <a:gdLst>
              <a:gd name="connsiteX0" fmla="*/ 0 w 11430000"/>
              <a:gd name="connsiteY0" fmla="*/ 0 h 2197100"/>
              <a:gd name="connsiteX1" fmla="*/ 273050 w 11430000"/>
              <a:gd name="connsiteY1" fmla="*/ 10160 h 2197100"/>
              <a:gd name="connsiteX2" fmla="*/ 1635760 w 11430000"/>
              <a:gd name="connsiteY2" fmla="*/ 232410 h 2197100"/>
              <a:gd name="connsiteX3" fmla="*/ 3266440 w 11430000"/>
              <a:gd name="connsiteY3" fmla="*/ 797560 h 2197100"/>
              <a:gd name="connsiteX4" fmla="*/ 4899660 w 11430000"/>
              <a:gd name="connsiteY4" fmla="*/ 457200 h 2197100"/>
              <a:gd name="connsiteX5" fmla="*/ 6530340 w 11430000"/>
              <a:gd name="connsiteY5" fmla="*/ 872490 h 2197100"/>
              <a:gd name="connsiteX6" fmla="*/ 8163560 w 11430000"/>
              <a:gd name="connsiteY6" fmla="*/ 994410 h 2197100"/>
              <a:gd name="connsiteX7" fmla="*/ 9794240 w 11430000"/>
              <a:gd name="connsiteY7" fmla="*/ 607060 h 2197100"/>
              <a:gd name="connsiteX8" fmla="*/ 11156950 w 11430000"/>
              <a:gd name="connsiteY8" fmla="*/ 497840 h 2197100"/>
              <a:gd name="connsiteX9" fmla="*/ 11430000 w 11430000"/>
              <a:gd name="connsiteY9" fmla="*/ 495300 h 2197100"/>
              <a:gd name="connsiteX10" fmla="*/ 11430000 w 11430000"/>
              <a:gd name="connsiteY10" fmla="*/ 2197100 h 2197100"/>
              <a:gd name="connsiteX11" fmla="*/ 11156950 w 11430000"/>
              <a:gd name="connsiteY11" fmla="*/ 2197100 h 2197100"/>
              <a:gd name="connsiteX12" fmla="*/ 9794240 w 11430000"/>
              <a:gd name="connsiteY12" fmla="*/ 2197100 h 2197100"/>
              <a:gd name="connsiteX13" fmla="*/ 8163560 w 11430000"/>
              <a:gd name="connsiteY13" fmla="*/ 2197100 h 2197100"/>
              <a:gd name="connsiteX14" fmla="*/ 6530340 w 11430000"/>
              <a:gd name="connsiteY14" fmla="*/ 2197100 h 2197100"/>
              <a:gd name="connsiteX15" fmla="*/ 4899660 w 11430000"/>
              <a:gd name="connsiteY15" fmla="*/ 2197100 h 2197100"/>
              <a:gd name="connsiteX16" fmla="*/ 3266440 w 11430000"/>
              <a:gd name="connsiteY16" fmla="*/ 2197100 h 2197100"/>
              <a:gd name="connsiteX17" fmla="*/ 1635760 w 11430000"/>
              <a:gd name="connsiteY17" fmla="*/ 2197100 h 2197100"/>
              <a:gd name="connsiteX18" fmla="*/ 273050 w 11430000"/>
              <a:gd name="connsiteY18" fmla="*/ 2197100 h 2197100"/>
              <a:gd name="connsiteX19" fmla="*/ 0 w 11430000"/>
              <a:gd name="connsiteY19" fmla="*/ 2197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30000" h="2197100">
                <a:moveTo>
                  <a:pt x="0" y="0"/>
                </a:moveTo>
                <a:lnTo>
                  <a:pt x="273050" y="10160"/>
                </a:lnTo>
                <a:cubicBezTo>
                  <a:pt x="545677" y="48895"/>
                  <a:pt x="1136862" y="101177"/>
                  <a:pt x="1635760" y="232410"/>
                </a:cubicBezTo>
                <a:cubicBezTo>
                  <a:pt x="2134658" y="363643"/>
                  <a:pt x="2722457" y="760095"/>
                  <a:pt x="3266440" y="797560"/>
                </a:cubicBezTo>
                <a:cubicBezTo>
                  <a:pt x="3810423" y="835025"/>
                  <a:pt x="4355677" y="444712"/>
                  <a:pt x="4899660" y="457200"/>
                </a:cubicBezTo>
                <a:cubicBezTo>
                  <a:pt x="5443643" y="469688"/>
                  <a:pt x="5986357" y="782955"/>
                  <a:pt x="6530340" y="872490"/>
                </a:cubicBezTo>
                <a:cubicBezTo>
                  <a:pt x="7074323" y="962025"/>
                  <a:pt x="7619577" y="1038648"/>
                  <a:pt x="8163560" y="994410"/>
                </a:cubicBezTo>
                <a:cubicBezTo>
                  <a:pt x="8707543" y="950172"/>
                  <a:pt x="9295342" y="689822"/>
                  <a:pt x="9794240" y="607060"/>
                </a:cubicBezTo>
                <a:cubicBezTo>
                  <a:pt x="10293138" y="524298"/>
                  <a:pt x="10884323" y="516467"/>
                  <a:pt x="11156950" y="497840"/>
                </a:cubicBezTo>
                <a:cubicBezTo>
                  <a:pt x="11429577" y="479213"/>
                  <a:pt x="11384492" y="212090"/>
                  <a:pt x="11430000" y="495300"/>
                </a:cubicBezTo>
                <a:lnTo>
                  <a:pt x="11430000" y="2197100"/>
                </a:lnTo>
                <a:lnTo>
                  <a:pt x="11156950" y="2197100"/>
                </a:lnTo>
                <a:lnTo>
                  <a:pt x="9794240" y="2197100"/>
                </a:lnTo>
                <a:lnTo>
                  <a:pt x="8163560" y="2197100"/>
                </a:lnTo>
                <a:lnTo>
                  <a:pt x="6530340" y="2197100"/>
                </a:lnTo>
                <a:lnTo>
                  <a:pt x="4899660" y="2197100"/>
                </a:lnTo>
                <a:lnTo>
                  <a:pt x="3266440" y="2197100"/>
                </a:lnTo>
                <a:lnTo>
                  <a:pt x="1635760" y="2197100"/>
                </a:lnTo>
                <a:lnTo>
                  <a:pt x="273050" y="2197100"/>
                </a:lnTo>
                <a:lnTo>
                  <a:pt x="0" y="2197100"/>
                </a:lnTo>
              </a:path>
            </a:pathLst>
          </a:custGeom>
          <a:solidFill>
            <a:srgbClr val="0066FF">
              <a:alpha val="9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76900" y="1018006"/>
            <a:ext cx="5829299" cy="4847387"/>
            <a:chOff x="4677647" y="499621"/>
            <a:chExt cx="7039871" cy="58540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4677647" y="499621"/>
              <a:ext cx="7039871" cy="585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89537" y="509049"/>
              <a:ext cx="7009126" cy="584461"/>
            </a:xfrm>
            <a:prstGeom prst="rect">
              <a:avLst/>
            </a:prstGeom>
            <a:solidFill>
              <a:srgbClr val="5F8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312923" y="659876"/>
              <a:ext cx="1123882" cy="273377"/>
              <a:chOff x="9945278" y="622169"/>
              <a:chExt cx="1395166" cy="33936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9945278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0454325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0963372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箭头: 右 10"/>
          <p:cNvSpPr/>
          <p:nvPr/>
        </p:nvSpPr>
        <p:spPr>
          <a:xfrm rot="19221595">
            <a:off x="5240952" y="5459727"/>
            <a:ext cx="997253" cy="590461"/>
          </a:xfrm>
          <a:prstGeom prst="rightArrow">
            <a:avLst>
              <a:gd name="adj1" fmla="val 57143"/>
              <a:gd name="adj2" fmla="val 8020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" y="773112"/>
            <a:ext cx="5526088" cy="552608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524595" y="2118212"/>
            <a:ext cx="407552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6000" b="0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4</a:t>
            </a:r>
            <a:endParaRPr lang="zh-CN" altLang="en-US" dirty="0"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32712" y="3132991"/>
            <a:ext cx="72338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6000" b="0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84194" y="4048576"/>
            <a:ext cx="4956325" cy="80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enter your words here, please enter your text here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858158" y="901110"/>
            <a:ext cx="1030514" cy="117294"/>
            <a:chOff x="9608457" y="566057"/>
            <a:chExt cx="1785258" cy="203200"/>
          </a:xfrm>
          <a:solidFill>
            <a:srgbClr val="F4F5FE"/>
          </a:solidFill>
        </p:grpSpPr>
        <p:sp>
          <p:nvSpPr>
            <p:cNvPr id="38" name="椭圆 37"/>
            <p:cNvSpPr/>
            <p:nvPr/>
          </p:nvSpPr>
          <p:spPr>
            <a:xfrm>
              <a:off x="9608457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9924869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241281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557693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7410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19051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484758" y="6197010"/>
            <a:ext cx="1030514" cy="117294"/>
            <a:chOff x="9608457" y="566057"/>
            <a:chExt cx="1785258" cy="203200"/>
          </a:xfrm>
          <a:solidFill>
            <a:srgbClr val="F4F5FE"/>
          </a:solidFill>
        </p:grpSpPr>
        <p:sp>
          <p:nvSpPr>
            <p:cNvPr id="45" name="椭圆 44"/>
            <p:cNvSpPr/>
            <p:nvPr/>
          </p:nvSpPr>
          <p:spPr>
            <a:xfrm>
              <a:off x="9608457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9924869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241281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0557693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087410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119051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1"/>
          <p:cNvSpPr/>
          <p:nvPr/>
        </p:nvSpPr>
        <p:spPr>
          <a:xfrm>
            <a:off x="988229" y="2086984"/>
            <a:ext cx="2115351" cy="4922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">
                <a:schemeClr val="accent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 text</a:t>
            </a:r>
            <a:endParaRPr kumimoji="1" lang="en-GB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 Placeholder 32"/>
          <p:cNvSpPr txBox="1"/>
          <p:nvPr/>
        </p:nvSpPr>
        <p:spPr>
          <a:xfrm>
            <a:off x="988230" y="3276440"/>
            <a:ext cx="262582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33"/>
          <p:cNvSpPr txBox="1"/>
          <p:nvPr/>
        </p:nvSpPr>
        <p:spPr>
          <a:xfrm>
            <a:off x="988230" y="2859577"/>
            <a:ext cx="22039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Add title text</a:t>
            </a:r>
            <a:endParaRPr lang="en-AU" sz="2400" b="1" dirty="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2"/>
          <p:cNvSpPr txBox="1"/>
          <p:nvPr/>
        </p:nvSpPr>
        <p:spPr>
          <a:xfrm>
            <a:off x="988230" y="4845354"/>
            <a:ext cx="262582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Placeholder 33"/>
          <p:cNvSpPr txBox="1"/>
          <p:nvPr/>
        </p:nvSpPr>
        <p:spPr>
          <a:xfrm>
            <a:off x="988230" y="4428491"/>
            <a:ext cx="22039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Add title text</a:t>
            </a:r>
            <a:endParaRPr lang="en-AU" sz="2400" b="1" dirty="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47"/>
          <p:cNvSpPr/>
          <p:nvPr/>
        </p:nvSpPr>
        <p:spPr>
          <a:xfrm>
            <a:off x="9181630" y="5047630"/>
            <a:ext cx="2077093" cy="470993"/>
          </a:xfrm>
          <a:prstGeom prst="roundRect">
            <a:avLst>
              <a:gd name="adj" fmla="val 50000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 text</a:t>
            </a:r>
            <a:endParaRPr kumimoji="1" lang="en-GB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 Placeholder 32"/>
          <p:cNvSpPr txBox="1"/>
          <p:nvPr/>
        </p:nvSpPr>
        <p:spPr>
          <a:xfrm>
            <a:off x="8695872" y="3889013"/>
            <a:ext cx="256285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Placeholder 33"/>
          <p:cNvSpPr txBox="1"/>
          <p:nvPr/>
        </p:nvSpPr>
        <p:spPr>
          <a:xfrm>
            <a:off x="9054806" y="3472150"/>
            <a:ext cx="22039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chemeClr val="accent3">
                    <a:lumMod val="10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Add title text</a:t>
            </a:r>
            <a:endParaRPr lang="en-AU" sz="2400" b="1" dirty="0">
              <a:solidFill>
                <a:schemeClr val="accent3">
                  <a:lumMod val="10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Placeholder 32"/>
          <p:cNvSpPr txBox="1"/>
          <p:nvPr/>
        </p:nvSpPr>
        <p:spPr>
          <a:xfrm>
            <a:off x="8695872" y="2259403"/>
            <a:ext cx="256285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Click here to add content, content to match the title. 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Placeholder 33"/>
          <p:cNvSpPr txBox="1"/>
          <p:nvPr/>
        </p:nvSpPr>
        <p:spPr>
          <a:xfrm>
            <a:off x="9054806" y="1842540"/>
            <a:ext cx="22039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chemeClr val="accent3">
                    <a:lumMod val="10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Add title text</a:t>
            </a:r>
            <a:endParaRPr lang="en-AU" sz="2400" b="1" dirty="0">
              <a:solidFill>
                <a:schemeClr val="accent3">
                  <a:lumMod val="10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95" y="1193122"/>
            <a:ext cx="4395787" cy="4395787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0045" y="501978"/>
            <a:ext cx="11151910" cy="5854045"/>
            <a:chOff x="565608" y="499621"/>
            <a:chExt cx="11151910" cy="58540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565608" y="499621"/>
              <a:ext cx="11151910" cy="585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钉钉进步体" panose="00020600040101010101" pitchFamily="18" charset="-122"/>
                <a:ea typeface="钉钉进步体" panose="00020600040101010101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95459" y="509049"/>
              <a:ext cx="11103205" cy="584461"/>
            </a:xfrm>
            <a:prstGeom prst="rect">
              <a:avLst/>
            </a:prstGeom>
            <a:solidFill>
              <a:srgbClr val="5F8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钉钉进步体" panose="00020600040101010101" pitchFamily="18" charset="-122"/>
                <a:ea typeface="钉钉进步体" panose="00020600040101010101" pitchFamily="18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312923" y="659876"/>
              <a:ext cx="1123882" cy="273377"/>
              <a:chOff x="9945278" y="622169"/>
              <a:chExt cx="1395166" cy="33936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9945278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钉钉进步体" panose="00020600040101010101" pitchFamily="18" charset="-122"/>
                  <a:ea typeface="钉钉进步体" panose="00020600040101010101" pitchFamily="18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0454325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钉钉进步体" panose="00020600040101010101" pitchFamily="18" charset="-122"/>
                  <a:ea typeface="钉钉进步体" panose="00020600040101010101" pitchFamily="18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0963372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钉钉进步体" panose="00020600040101010101" pitchFamily="18" charset="-122"/>
                  <a:ea typeface="钉钉进步体" panose="00020600040101010101" pitchFamily="18" charset="-122"/>
                </a:endParaRP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7" y="2851300"/>
            <a:ext cx="3282800" cy="328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14307" y="1388808"/>
            <a:ext cx="324352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0" normalizeH="0" baseline="0" noProof="0" dirty="0">
                <a:ln>
                  <a:noFill/>
                </a:ln>
                <a:solidFill>
                  <a:srgbClr val="5F87ED"/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CONTENTS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5F87ED"/>
              </a:solidFill>
              <a:effectLst/>
              <a:uLnTx/>
              <a:uFillTx/>
              <a:latin typeface="钉钉进步体" panose="00020600040101010101" pitchFamily="18" charset="-122"/>
              <a:ea typeface="钉钉进步体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791875" y="2041392"/>
            <a:ext cx="5591028" cy="3651070"/>
            <a:chOff x="2210147" y="1992407"/>
            <a:chExt cx="5591028" cy="3651070"/>
          </a:xfrm>
        </p:grpSpPr>
        <p:grpSp>
          <p:nvGrpSpPr>
            <p:cNvPr id="15" name="组合 14"/>
            <p:cNvGrpSpPr/>
            <p:nvPr/>
          </p:nvGrpSpPr>
          <p:grpSpPr>
            <a:xfrm>
              <a:off x="2210147" y="2033592"/>
              <a:ext cx="4590128" cy="3568700"/>
              <a:chOff x="5397847" y="1570061"/>
              <a:chExt cx="4590128" cy="3568700"/>
            </a:xfrm>
          </p:grpSpPr>
          <p:sp>
            <p:nvSpPr>
              <p:cNvPr id="16" name="箭头: 五边形 15"/>
              <p:cNvSpPr/>
              <p:nvPr/>
            </p:nvSpPr>
            <p:spPr>
              <a:xfrm>
                <a:off x="5397847" y="1570061"/>
                <a:ext cx="698500" cy="698500"/>
              </a:xfrm>
              <a:prstGeom prst="homePlate">
                <a:avLst/>
              </a:prstGeom>
              <a:solidFill>
                <a:srgbClr val="5F87ED"/>
              </a:solidFill>
              <a:ln w="120650"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17" name="文本框 4"/>
              <p:cNvSpPr txBox="1"/>
              <p:nvPr/>
            </p:nvSpPr>
            <p:spPr>
              <a:xfrm>
                <a:off x="6286499" y="1626923"/>
                <a:ext cx="370147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箭头: 五边形 17"/>
              <p:cNvSpPr/>
              <p:nvPr/>
            </p:nvSpPr>
            <p:spPr>
              <a:xfrm>
                <a:off x="5397847" y="2526794"/>
                <a:ext cx="698500" cy="698500"/>
              </a:xfrm>
              <a:prstGeom prst="homePlate">
                <a:avLst/>
              </a:prstGeom>
              <a:solidFill>
                <a:srgbClr val="FF856D"/>
              </a:solidFill>
              <a:ln w="12065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19" name="文本框 4"/>
              <p:cNvSpPr txBox="1"/>
              <p:nvPr/>
            </p:nvSpPr>
            <p:spPr>
              <a:xfrm>
                <a:off x="6286499" y="2583656"/>
                <a:ext cx="370147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箭头: 五边形 19"/>
              <p:cNvSpPr/>
              <p:nvPr/>
            </p:nvSpPr>
            <p:spPr>
              <a:xfrm>
                <a:off x="5397847" y="3483527"/>
                <a:ext cx="698500" cy="698500"/>
              </a:xfrm>
              <a:prstGeom prst="homePlate">
                <a:avLst/>
              </a:prstGeom>
              <a:solidFill>
                <a:srgbClr val="5F87ED"/>
              </a:solidFill>
              <a:ln w="120650"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21" name="文本框 4"/>
              <p:cNvSpPr txBox="1"/>
              <p:nvPr/>
            </p:nvSpPr>
            <p:spPr>
              <a:xfrm>
                <a:off x="6286499" y="3540389"/>
                <a:ext cx="370147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箭头: 五边形 21"/>
              <p:cNvSpPr/>
              <p:nvPr/>
            </p:nvSpPr>
            <p:spPr>
              <a:xfrm>
                <a:off x="5397847" y="4440261"/>
                <a:ext cx="698500" cy="698500"/>
              </a:xfrm>
              <a:prstGeom prst="homePlate">
                <a:avLst/>
              </a:prstGeom>
              <a:solidFill>
                <a:srgbClr val="FF856D"/>
              </a:solidFill>
              <a:ln w="12065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23" name="文本框 4"/>
              <p:cNvSpPr txBox="1"/>
              <p:nvPr/>
            </p:nvSpPr>
            <p:spPr>
              <a:xfrm>
                <a:off x="6286499" y="4497123"/>
                <a:ext cx="370147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959854" y="1992407"/>
              <a:ext cx="841321" cy="3651070"/>
              <a:chOff x="6959854" y="1995653"/>
              <a:chExt cx="841321" cy="3651070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9854" y="1995653"/>
                <a:ext cx="841321" cy="841321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9854" y="2928173"/>
                <a:ext cx="841321" cy="847417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9854" y="3866788"/>
                <a:ext cx="841321" cy="841321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9854" y="4799306"/>
                <a:ext cx="841321" cy="84741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"/>
          <p:cNvSpPr/>
          <p:nvPr/>
        </p:nvSpPr>
        <p:spPr>
          <a:xfrm>
            <a:off x="1395917" y="1803793"/>
            <a:ext cx="4095111" cy="549292"/>
          </a:xfrm>
          <a:prstGeom prst="roundRect">
            <a:avLst>
              <a:gd name="adj" fmla="val 50000"/>
            </a:avLst>
          </a:pr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lvl="0" algn="ctr"/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" name="Rectangle: Rounded Corners 28"/>
          <p:cNvSpPr/>
          <p:nvPr/>
        </p:nvSpPr>
        <p:spPr>
          <a:xfrm>
            <a:off x="6711616" y="1803792"/>
            <a:ext cx="4095110" cy="549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lvl="0" algn="ctr"/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8617" y="1816941"/>
            <a:ext cx="4055057" cy="5042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31642" y="1816941"/>
            <a:ext cx="4055057" cy="5042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8616" y="2637457"/>
            <a:ext cx="9500683" cy="7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83324" y="4320293"/>
            <a:ext cx="9425354" cy="1226400"/>
            <a:chOff x="1383324" y="4436405"/>
            <a:chExt cx="9425354" cy="1226400"/>
          </a:xfrm>
        </p:grpSpPr>
        <p:grpSp>
          <p:nvGrpSpPr>
            <p:cNvPr id="13" name="Group 3"/>
            <p:cNvGrpSpPr/>
            <p:nvPr/>
          </p:nvGrpSpPr>
          <p:grpSpPr>
            <a:xfrm>
              <a:off x="8202231" y="4436405"/>
              <a:ext cx="625024" cy="625024"/>
              <a:chOff x="7924891" y="4464172"/>
              <a:chExt cx="542724" cy="542724"/>
            </a:xfrm>
          </p:grpSpPr>
          <p:sp>
            <p:nvSpPr>
              <p:cNvPr id="46" name="Freeform: Shape 4"/>
              <p:cNvSpPr/>
              <p:nvPr/>
            </p:nvSpPr>
            <p:spPr>
              <a:xfrm>
                <a:off x="7924891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47" name="Freeform: Shape 5"/>
              <p:cNvSpPr/>
              <p:nvPr/>
            </p:nvSpPr>
            <p:spPr>
              <a:xfrm>
                <a:off x="8082466" y="4626398"/>
                <a:ext cx="207486" cy="218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367" extrusionOk="0">
                    <a:moveTo>
                      <a:pt x="5399" y="21367"/>
                    </a:moveTo>
                    <a:cubicBezTo>
                      <a:pt x="3945" y="21367"/>
                      <a:pt x="2583" y="20761"/>
                      <a:pt x="1600" y="19796"/>
                    </a:cubicBezTo>
                    <a:cubicBezTo>
                      <a:pt x="-305" y="17926"/>
                      <a:pt x="-835" y="14661"/>
                      <a:pt x="1835" y="12040"/>
                    </a:cubicBezTo>
                    <a:cubicBezTo>
                      <a:pt x="3400" y="10503"/>
                      <a:pt x="9667" y="4351"/>
                      <a:pt x="12796" y="1279"/>
                    </a:cubicBezTo>
                    <a:cubicBezTo>
                      <a:pt x="13906" y="188"/>
                      <a:pt x="15321" y="-233"/>
                      <a:pt x="16674" y="123"/>
                    </a:cubicBezTo>
                    <a:cubicBezTo>
                      <a:pt x="18004" y="473"/>
                      <a:pt x="19093" y="1542"/>
                      <a:pt x="19449" y="2847"/>
                    </a:cubicBezTo>
                    <a:cubicBezTo>
                      <a:pt x="19811" y="4176"/>
                      <a:pt x="19382" y="5564"/>
                      <a:pt x="18273" y="6654"/>
                    </a:cubicBezTo>
                    <a:lnTo>
                      <a:pt x="7790" y="16945"/>
                    </a:lnTo>
                    <a:cubicBezTo>
                      <a:pt x="7191" y="17533"/>
                      <a:pt x="6516" y="17880"/>
                      <a:pt x="5836" y="17951"/>
                    </a:cubicBezTo>
                    <a:cubicBezTo>
                      <a:pt x="5163" y="18020"/>
                      <a:pt x="4520" y="17808"/>
                      <a:pt x="4071" y="17366"/>
                    </a:cubicBezTo>
                    <a:cubicBezTo>
                      <a:pt x="3256" y="16566"/>
                      <a:pt x="3140" y="15060"/>
                      <a:pt x="4495" y="13730"/>
                    </a:cubicBezTo>
                    <a:lnTo>
                      <a:pt x="11857" y="6501"/>
                    </a:lnTo>
                    <a:cubicBezTo>
                      <a:pt x="12160" y="6204"/>
                      <a:pt x="12650" y="6204"/>
                      <a:pt x="12952" y="6501"/>
                    </a:cubicBezTo>
                    <a:cubicBezTo>
                      <a:pt x="13255" y="6798"/>
                      <a:pt x="13255" y="7279"/>
                      <a:pt x="12952" y="7576"/>
                    </a:cubicBezTo>
                    <a:lnTo>
                      <a:pt x="5590" y="14805"/>
                    </a:lnTo>
                    <a:cubicBezTo>
                      <a:pt x="4953" y="15429"/>
                      <a:pt x="4896" y="16025"/>
                      <a:pt x="5166" y="16291"/>
                    </a:cubicBezTo>
                    <a:cubicBezTo>
                      <a:pt x="5285" y="16409"/>
                      <a:pt x="5464" y="16461"/>
                      <a:pt x="5672" y="16439"/>
                    </a:cubicBezTo>
                    <a:cubicBezTo>
                      <a:pt x="5992" y="16406"/>
                      <a:pt x="6354" y="16204"/>
                      <a:pt x="6695" y="15870"/>
                    </a:cubicBezTo>
                    <a:lnTo>
                      <a:pt x="17178" y="5579"/>
                    </a:lnTo>
                    <a:cubicBezTo>
                      <a:pt x="17896" y="4873"/>
                      <a:pt x="18171" y="4043"/>
                      <a:pt x="17953" y="3240"/>
                    </a:cubicBezTo>
                    <a:cubicBezTo>
                      <a:pt x="17737" y="2451"/>
                      <a:pt x="17078" y="1804"/>
                      <a:pt x="16273" y="1592"/>
                    </a:cubicBezTo>
                    <a:cubicBezTo>
                      <a:pt x="15457" y="1377"/>
                      <a:pt x="14611" y="1648"/>
                      <a:pt x="13891" y="2354"/>
                    </a:cubicBezTo>
                    <a:cubicBezTo>
                      <a:pt x="10762" y="5426"/>
                      <a:pt x="4495" y="11579"/>
                      <a:pt x="2930" y="13115"/>
                    </a:cubicBezTo>
                    <a:cubicBezTo>
                      <a:pt x="887" y="15120"/>
                      <a:pt x="1378" y="17427"/>
                      <a:pt x="2695" y="18721"/>
                    </a:cubicBezTo>
                    <a:cubicBezTo>
                      <a:pt x="4014" y="20015"/>
                      <a:pt x="6364" y="20495"/>
                      <a:pt x="8406" y="18491"/>
                    </a:cubicBezTo>
                    <a:lnTo>
                      <a:pt x="19368" y="7729"/>
                    </a:lnTo>
                    <a:cubicBezTo>
                      <a:pt x="19670" y="7433"/>
                      <a:pt x="20160" y="7433"/>
                      <a:pt x="20463" y="7729"/>
                    </a:cubicBezTo>
                    <a:cubicBezTo>
                      <a:pt x="20765" y="8026"/>
                      <a:pt x="20765" y="8508"/>
                      <a:pt x="20463" y="8804"/>
                    </a:cubicBezTo>
                    <a:lnTo>
                      <a:pt x="9501" y="19566"/>
                    </a:lnTo>
                    <a:cubicBezTo>
                      <a:pt x="8209" y="20835"/>
                      <a:pt x="6763" y="21367"/>
                      <a:pt x="5399" y="21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14" name="Rectangle 6"/>
            <p:cNvSpPr/>
            <p:nvPr/>
          </p:nvSpPr>
          <p:spPr>
            <a:xfrm>
              <a:off x="1383324" y="5318997"/>
              <a:ext cx="1355210" cy="339825"/>
            </a:xfrm>
            <a:prstGeom prst="rect">
              <a:avLst/>
            </a:prstGeom>
            <a:solidFill>
              <a:srgbClr val="E6E7EA"/>
            </a:solidFill>
            <a:ln w="12700">
              <a:noFill/>
              <a:miter lim="400000"/>
            </a:ln>
          </p:spPr>
          <p:txBody>
            <a:bodyPr wrap="none" lIns="25400" tIns="25400" rIns="25400" bIns="25400" anchor="ctr" anchorCtr="1">
              <a:normAutofit/>
            </a:bodyPr>
            <a:lstStyle/>
            <a:p>
              <a:pPr lvl="0"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15" name="Group 7"/>
            <p:cNvGrpSpPr/>
            <p:nvPr/>
          </p:nvGrpSpPr>
          <p:grpSpPr>
            <a:xfrm>
              <a:off x="3361846" y="4436405"/>
              <a:ext cx="625024" cy="625024"/>
              <a:chOff x="3721867" y="4464172"/>
              <a:chExt cx="542724" cy="542724"/>
            </a:xfrm>
          </p:grpSpPr>
          <p:sp>
            <p:nvSpPr>
              <p:cNvPr id="44" name="Freeform: Shape 8"/>
              <p:cNvSpPr/>
              <p:nvPr/>
            </p:nvSpPr>
            <p:spPr>
              <a:xfrm>
                <a:off x="3721867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45" name="Freeform: Shape 9"/>
              <p:cNvSpPr/>
              <p:nvPr/>
            </p:nvSpPr>
            <p:spPr>
              <a:xfrm>
                <a:off x="3874891" y="4633413"/>
                <a:ext cx="233430" cy="204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16" y="0"/>
                      <a:pt x="0" y="1389"/>
                      <a:pt x="0" y="3086"/>
                    </a:cubicBezTo>
                    <a:lnTo>
                      <a:pt x="0" y="13885"/>
                    </a:lnTo>
                    <a:cubicBezTo>
                      <a:pt x="0" y="15583"/>
                      <a:pt x="1216" y="16971"/>
                      <a:pt x="2700" y="16971"/>
                    </a:cubicBezTo>
                    <a:lnTo>
                      <a:pt x="8100" y="16971"/>
                    </a:lnTo>
                    <a:lnTo>
                      <a:pt x="13500" y="21600"/>
                    </a:lnTo>
                    <a:lnTo>
                      <a:pt x="13500" y="16971"/>
                    </a:lnTo>
                    <a:lnTo>
                      <a:pt x="18900" y="16971"/>
                    </a:lnTo>
                    <a:cubicBezTo>
                      <a:pt x="20384" y="16971"/>
                      <a:pt x="21600" y="15583"/>
                      <a:pt x="21600" y="13885"/>
                    </a:cubicBezTo>
                    <a:lnTo>
                      <a:pt x="21600" y="3086"/>
                    </a:lnTo>
                    <a:cubicBezTo>
                      <a:pt x="21600" y="1389"/>
                      <a:pt x="20384" y="0"/>
                      <a:pt x="18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16" name="Rectangle 10"/>
            <p:cNvSpPr/>
            <p:nvPr/>
          </p:nvSpPr>
          <p:spPr>
            <a:xfrm>
              <a:off x="2995819" y="5318997"/>
              <a:ext cx="1355209" cy="339825"/>
            </a:xfrm>
            <a:prstGeom prst="rect">
              <a:avLst/>
            </a:prstGeom>
            <a:solidFill>
              <a:srgbClr val="E6E7EA"/>
            </a:solidFill>
            <a:ln w="12700">
              <a:noFill/>
              <a:miter lim="400000"/>
            </a:ln>
          </p:spPr>
          <p:txBody>
            <a:bodyPr wrap="none" lIns="25400" tIns="25400" rIns="25400" bIns="25400" anchor="ctr" anchorCtr="1">
              <a:normAutofit/>
            </a:bodyPr>
            <a:lstStyle/>
            <a:p>
              <a:pPr lvl="0"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7" name="Rectangle 11"/>
            <p:cNvSpPr/>
            <p:nvPr/>
          </p:nvSpPr>
          <p:spPr>
            <a:xfrm>
              <a:off x="4610232" y="5318997"/>
              <a:ext cx="1355209" cy="339825"/>
            </a:xfrm>
            <a:prstGeom prst="rect">
              <a:avLst/>
            </a:prstGeom>
            <a:solidFill>
              <a:srgbClr val="E6E7EA"/>
            </a:solidFill>
            <a:ln w="12700">
              <a:noFill/>
              <a:miter lim="400000"/>
            </a:ln>
          </p:spPr>
          <p:txBody>
            <a:bodyPr wrap="none" lIns="25400" tIns="25400" rIns="25400" bIns="25400" anchor="ctr" anchorCtr="1">
              <a:normAutofit/>
            </a:bodyPr>
            <a:lstStyle/>
            <a:p>
              <a:pPr lvl="0"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18" name="Group 12"/>
            <p:cNvGrpSpPr/>
            <p:nvPr/>
          </p:nvGrpSpPr>
          <p:grpSpPr>
            <a:xfrm>
              <a:off x="4973406" y="4436405"/>
              <a:ext cx="625024" cy="625024"/>
              <a:chOff x="5121224" y="4464172"/>
              <a:chExt cx="542724" cy="542724"/>
            </a:xfrm>
          </p:grpSpPr>
          <p:sp>
            <p:nvSpPr>
              <p:cNvPr id="42" name="Freeform: Shape 13"/>
              <p:cNvSpPr/>
              <p:nvPr/>
            </p:nvSpPr>
            <p:spPr>
              <a:xfrm>
                <a:off x="5121224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43" name="Freeform: Shape 14"/>
              <p:cNvSpPr/>
              <p:nvPr/>
            </p:nvSpPr>
            <p:spPr>
              <a:xfrm>
                <a:off x="5292217" y="4624750"/>
                <a:ext cx="208280" cy="221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7" extrusionOk="0">
                    <a:moveTo>
                      <a:pt x="10665" y="9681"/>
                    </a:moveTo>
                    <a:cubicBezTo>
                      <a:pt x="10079" y="14119"/>
                      <a:pt x="7081" y="15033"/>
                      <a:pt x="7081" y="18117"/>
                    </a:cubicBezTo>
                    <a:cubicBezTo>
                      <a:pt x="7081" y="20023"/>
                      <a:pt x="8782" y="21567"/>
                      <a:pt x="10799" y="21567"/>
                    </a:cubicBezTo>
                    <a:cubicBezTo>
                      <a:pt x="12818" y="21567"/>
                      <a:pt x="14519" y="20023"/>
                      <a:pt x="14519" y="18117"/>
                    </a:cubicBezTo>
                    <a:cubicBezTo>
                      <a:pt x="14519" y="15033"/>
                      <a:pt x="11521" y="14119"/>
                      <a:pt x="10935" y="9681"/>
                    </a:cubicBezTo>
                    <a:cubicBezTo>
                      <a:pt x="10917" y="9547"/>
                      <a:pt x="10683" y="9547"/>
                      <a:pt x="10665" y="9681"/>
                    </a:cubicBezTo>
                    <a:close/>
                    <a:moveTo>
                      <a:pt x="18015" y="101"/>
                    </a:moveTo>
                    <a:cubicBezTo>
                      <a:pt x="17997" y="-33"/>
                      <a:pt x="17762" y="-33"/>
                      <a:pt x="17744" y="101"/>
                    </a:cubicBezTo>
                    <a:cubicBezTo>
                      <a:pt x="17159" y="4539"/>
                      <a:pt x="14160" y="5453"/>
                      <a:pt x="14160" y="8537"/>
                    </a:cubicBezTo>
                    <a:cubicBezTo>
                      <a:pt x="14160" y="10442"/>
                      <a:pt x="15863" y="11987"/>
                      <a:pt x="17880" y="11987"/>
                    </a:cubicBezTo>
                    <a:cubicBezTo>
                      <a:pt x="19897" y="11987"/>
                      <a:pt x="21600" y="10442"/>
                      <a:pt x="21600" y="8537"/>
                    </a:cubicBezTo>
                    <a:cubicBezTo>
                      <a:pt x="21600" y="5453"/>
                      <a:pt x="18602" y="4539"/>
                      <a:pt x="18015" y="101"/>
                    </a:cubicBezTo>
                    <a:close/>
                    <a:moveTo>
                      <a:pt x="3856" y="101"/>
                    </a:moveTo>
                    <a:cubicBezTo>
                      <a:pt x="3838" y="-33"/>
                      <a:pt x="3603" y="-33"/>
                      <a:pt x="3586" y="101"/>
                    </a:cubicBezTo>
                    <a:cubicBezTo>
                      <a:pt x="2999" y="4539"/>
                      <a:pt x="0" y="5453"/>
                      <a:pt x="0" y="8537"/>
                    </a:cubicBezTo>
                    <a:cubicBezTo>
                      <a:pt x="0" y="10442"/>
                      <a:pt x="1703" y="11987"/>
                      <a:pt x="3720" y="11987"/>
                    </a:cubicBezTo>
                    <a:cubicBezTo>
                      <a:pt x="5739" y="11987"/>
                      <a:pt x="7440" y="10442"/>
                      <a:pt x="7440" y="8537"/>
                    </a:cubicBezTo>
                    <a:cubicBezTo>
                      <a:pt x="7440" y="5453"/>
                      <a:pt x="4442" y="4539"/>
                      <a:pt x="3856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19" name="Group 15"/>
            <p:cNvGrpSpPr/>
            <p:nvPr/>
          </p:nvGrpSpPr>
          <p:grpSpPr>
            <a:xfrm>
              <a:off x="6587819" y="4436405"/>
              <a:ext cx="625024" cy="625024"/>
              <a:chOff x="6523058" y="4464172"/>
              <a:chExt cx="542724" cy="542724"/>
            </a:xfrm>
          </p:grpSpPr>
          <p:sp>
            <p:nvSpPr>
              <p:cNvPr id="40" name="Freeform: Shape 16"/>
              <p:cNvSpPr/>
              <p:nvPr/>
            </p:nvSpPr>
            <p:spPr>
              <a:xfrm>
                <a:off x="6523058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41" name="Freeform: Shape 17"/>
              <p:cNvSpPr/>
              <p:nvPr/>
            </p:nvSpPr>
            <p:spPr>
              <a:xfrm>
                <a:off x="6732712" y="4617826"/>
                <a:ext cx="129250" cy="221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0" extrusionOk="0">
                    <a:moveTo>
                      <a:pt x="9547" y="8995"/>
                    </a:moveTo>
                    <a:cubicBezTo>
                      <a:pt x="9431" y="9241"/>
                      <a:pt x="9310" y="9495"/>
                      <a:pt x="9182" y="9756"/>
                    </a:cubicBezTo>
                    <a:cubicBezTo>
                      <a:pt x="8409" y="11354"/>
                      <a:pt x="7531" y="13164"/>
                      <a:pt x="7531" y="15261"/>
                    </a:cubicBezTo>
                    <a:cubicBezTo>
                      <a:pt x="7531" y="16396"/>
                      <a:pt x="6379" y="16800"/>
                      <a:pt x="5302" y="16800"/>
                    </a:cubicBezTo>
                    <a:cubicBezTo>
                      <a:pt x="4071" y="16800"/>
                      <a:pt x="3070" y="16212"/>
                      <a:pt x="3070" y="15491"/>
                    </a:cubicBezTo>
                    <a:cubicBezTo>
                      <a:pt x="3070" y="13016"/>
                      <a:pt x="5121" y="11397"/>
                      <a:pt x="6930" y="9971"/>
                    </a:cubicBezTo>
                    <a:cubicBezTo>
                      <a:pt x="7496" y="9523"/>
                      <a:pt x="8031" y="9101"/>
                      <a:pt x="8465" y="8681"/>
                    </a:cubicBezTo>
                    <a:cubicBezTo>
                      <a:pt x="8665" y="8489"/>
                      <a:pt x="9201" y="8497"/>
                      <a:pt x="9443" y="8687"/>
                    </a:cubicBezTo>
                    <a:cubicBezTo>
                      <a:pt x="9559" y="8776"/>
                      <a:pt x="9596" y="8890"/>
                      <a:pt x="9547" y="8995"/>
                    </a:cubicBezTo>
                    <a:close/>
                    <a:moveTo>
                      <a:pt x="11191" y="180"/>
                    </a:moveTo>
                    <a:cubicBezTo>
                      <a:pt x="11140" y="-60"/>
                      <a:pt x="10460" y="-60"/>
                      <a:pt x="10409" y="180"/>
                    </a:cubicBezTo>
                    <a:cubicBezTo>
                      <a:pt x="8706" y="8155"/>
                      <a:pt x="0" y="9798"/>
                      <a:pt x="0" y="15341"/>
                    </a:cubicBezTo>
                    <a:cubicBezTo>
                      <a:pt x="0" y="18765"/>
                      <a:pt x="4944" y="21540"/>
                      <a:pt x="10801" y="21540"/>
                    </a:cubicBezTo>
                    <a:cubicBezTo>
                      <a:pt x="16656" y="21540"/>
                      <a:pt x="21600" y="18765"/>
                      <a:pt x="21600" y="15341"/>
                    </a:cubicBezTo>
                    <a:cubicBezTo>
                      <a:pt x="21600" y="9798"/>
                      <a:pt x="12894" y="8155"/>
                      <a:pt x="11191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0" name="Rectangle 18"/>
            <p:cNvSpPr/>
            <p:nvPr/>
          </p:nvSpPr>
          <p:spPr>
            <a:xfrm>
              <a:off x="6224644" y="5318997"/>
              <a:ext cx="1355209" cy="339825"/>
            </a:xfrm>
            <a:prstGeom prst="rect">
              <a:avLst/>
            </a:prstGeom>
            <a:solidFill>
              <a:srgbClr val="E6E7EA"/>
            </a:solidFill>
            <a:ln w="12700">
              <a:noFill/>
              <a:miter lim="400000"/>
            </a:ln>
          </p:spPr>
          <p:txBody>
            <a:bodyPr wrap="none" lIns="25400" tIns="25400" rIns="25400" bIns="25400" anchor="ctr" anchorCtr="1">
              <a:normAutofit/>
            </a:bodyPr>
            <a:lstStyle/>
            <a:p>
              <a:pPr lvl="0"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21" name="Group 19"/>
            <p:cNvGrpSpPr/>
            <p:nvPr/>
          </p:nvGrpSpPr>
          <p:grpSpPr>
            <a:xfrm>
              <a:off x="1748417" y="4436405"/>
              <a:ext cx="625024" cy="625024"/>
              <a:chOff x="2320887" y="4464172"/>
              <a:chExt cx="542724" cy="542724"/>
            </a:xfrm>
          </p:grpSpPr>
          <p:sp>
            <p:nvSpPr>
              <p:cNvPr id="38" name="Freeform: Shape 20"/>
              <p:cNvSpPr/>
              <p:nvPr/>
            </p:nvSpPr>
            <p:spPr>
              <a:xfrm>
                <a:off x="2320887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9" name="Freeform: Shape 21"/>
              <p:cNvSpPr/>
              <p:nvPr/>
            </p:nvSpPr>
            <p:spPr>
              <a:xfrm>
                <a:off x="2475534" y="4604112"/>
                <a:ext cx="233430" cy="248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260" extrusionOk="0">
                    <a:moveTo>
                      <a:pt x="11752" y="11733"/>
                    </a:moveTo>
                    <a:lnTo>
                      <a:pt x="9401" y="11733"/>
                    </a:lnTo>
                    <a:lnTo>
                      <a:pt x="9401" y="5975"/>
                    </a:lnTo>
                    <a:lnTo>
                      <a:pt x="11752" y="5975"/>
                    </a:lnTo>
                    <a:cubicBezTo>
                      <a:pt x="11752" y="5975"/>
                      <a:pt x="11752" y="11733"/>
                      <a:pt x="11752" y="11733"/>
                    </a:cubicBezTo>
                    <a:close/>
                    <a:moveTo>
                      <a:pt x="11752" y="15276"/>
                    </a:moveTo>
                    <a:lnTo>
                      <a:pt x="9401" y="15276"/>
                    </a:lnTo>
                    <a:lnTo>
                      <a:pt x="9401" y="12951"/>
                    </a:lnTo>
                    <a:lnTo>
                      <a:pt x="11752" y="12951"/>
                    </a:lnTo>
                    <a:cubicBezTo>
                      <a:pt x="11752" y="12951"/>
                      <a:pt x="11752" y="15276"/>
                      <a:pt x="11752" y="15276"/>
                    </a:cubicBezTo>
                    <a:close/>
                    <a:moveTo>
                      <a:pt x="20789" y="13227"/>
                    </a:moveTo>
                    <a:lnTo>
                      <a:pt x="18761" y="11523"/>
                    </a:lnTo>
                    <a:cubicBezTo>
                      <a:pt x="18172" y="11029"/>
                      <a:pt x="18172" y="10223"/>
                      <a:pt x="18761" y="9729"/>
                    </a:cubicBezTo>
                    <a:lnTo>
                      <a:pt x="20789" y="8025"/>
                    </a:lnTo>
                    <a:cubicBezTo>
                      <a:pt x="21376" y="7532"/>
                      <a:pt x="21220" y="7072"/>
                      <a:pt x="20441" y="7001"/>
                    </a:cubicBezTo>
                    <a:lnTo>
                      <a:pt x="17751" y="6761"/>
                    </a:lnTo>
                    <a:cubicBezTo>
                      <a:pt x="16971" y="6692"/>
                      <a:pt x="16552" y="6061"/>
                      <a:pt x="16819" y="5360"/>
                    </a:cubicBezTo>
                    <a:lnTo>
                      <a:pt x="18247" y="1615"/>
                    </a:lnTo>
                    <a:cubicBezTo>
                      <a:pt x="18515" y="912"/>
                      <a:pt x="18188" y="656"/>
                      <a:pt x="17520" y="1047"/>
                    </a:cubicBezTo>
                    <a:lnTo>
                      <a:pt x="14346" y="2896"/>
                    </a:lnTo>
                    <a:cubicBezTo>
                      <a:pt x="13678" y="3285"/>
                      <a:pt x="12815" y="3072"/>
                      <a:pt x="12430" y="2423"/>
                    </a:cubicBezTo>
                    <a:lnTo>
                      <a:pt x="11279" y="489"/>
                    </a:lnTo>
                    <a:cubicBezTo>
                      <a:pt x="10893" y="-160"/>
                      <a:pt x="10255" y="-164"/>
                      <a:pt x="9860" y="481"/>
                    </a:cubicBezTo>
                    <a:lnTo>
                      <a:pt x="8793" y="2232"/>
                    </a:lnTo>
                    <a:cubicBezTo>
                      <a:pt x="8398" y="2877"/>
                      <a:pt x="7493" y="3153"/>
                      <a:pt x="6781" y="2844"/>
                    </a:cubicBezTo>
                    <a:lnTo>
                      <a:pt x="4900" y="2031"/>
                    </a:lnTo>
                    <a:cubicBezTo>
                      <a:pt x="4188" y="1723"/>
                      <a:pt x="3639" y="2080"/>
                      <a:pt x="3682" y="2825"/>
                    </a:cubicBezTo>
                    <a:lnTo>
                      <a:pt x="3784" y="4615"/>
                    </a:lnTo>
                    <a:cubicBezTo>
                      <a:pt x="3826" y="5360"/>
                      <a:pt x="3242" y="6128"/>
                      <a:pt x="2486" y="6320"/>
                    </a:cubicBezTo>
                    <a:lnTo>
                      <a:pt x="670" y="6780"/>
                    </a:lnTo>
                    <a:cubicBezTo>
                      <a:pt x="-85" y="6972"/>
                      <a:pt x="-224" y="7532"/>
                      <a:pt x="365" y="8025"/>
                    </a:cubicBezTo>
                    <a:lnTo>
                      <a:pt x="2394" y="9729"/>
                    </a:lnTo>
                    <a:cubicBezTo>
                      <a:pt x="2981" y="10223"/>
                      <a:pt x="2981" y="11029"/>
                      <a:pt x="2394" y="11523"/>
                    </a:cubicBezTo>
                    <a:lnTo>
                      <a:pt x="365" y="13225"/>
                    </a:lnTo>
                    <a:cubicBezTo>
                      <a:pt x="-224" y="13720"/>
                      <a:pt x="-68" y="14196"/>
                      <a:pt x="709" y="14285"/>
                    </a:cubicBezTo>
                    <a:lnTo>
                      <a:pt x="3171" y="14567"/>
                    </a:lnTo>
                    <a:cubicBezTo>
                      <a:pt x="3948" y="14656"/>
                      <a:pt x="4381" y="15309"/>
                      <a:pt x="4133" y="16017"/>
                    </a:cubicBezTo>
                    <a:lnTo>
                      <a:pt x="2869" y="19625"/>
                    </a:lnTo>
                    <a:cubicBezTo>
                      <a:pt x="2622" y="20333"/>
                      <a:pt x="2976" y="20609"/>
                      <a:pt x="3655" y="20240"/>
                    </a:cubicBezTo>
                    <a:lnTo>
                      <a:pt x="6549" y="18661"/>
                    </a:lnTo>
                    <a:cubicBezTo>
                      <a:pt x="7229" y="18291"/>
                      <a:pt x="8143" y="18495"/>
                      <a:pt x="8581" y="19113"/>
                    </a:cubicBezTo>
                    <a:lnTo>
                      <a:pt x="9782" y="20816"/>
                    </a:lnTo>
                    <a:cubicBezTo>
                      <a:pt x="10219" y="21436"/>
                      <a:pt x="10875" y="21403"/>
                      <a:pt x="11240" y="20741"/>
                    </a:cubicBezTo>
                    <a:lnTo>
                      <a:pt x="12297" y="18823"/>
                    </a:lnTo>
                    <a:cubicBezTo>
                      <a:pt x="12660" y="18160"/>
                      <a:pt x="13532" y="17891"/>
                      <a:pt x="14234" y="18221"/>
                    </a:cubicBezTo>
                    <a:lnTo>
                      <a:pt x="16272" y="19181"/>
                    </a:lnTo>
                    <a:cubicBezTo>
                      <a:pt x="16974" y="19511"/>
                      <a:pt x="17514" y="19172"/>
                      <a:pt x="17472" y="18427"/>
                    </a:cubicBezTo>
                    <a:lnTo>
                      <a:pt x="17370" y="16637"/>
                    </a:lnTo>
                    <a:cubicBezTo>
                      <a:pt x="17327" y="15891"/>
                      <a:pt x="17912" y="15124"/>
                      <a:pt x="18668" y="14932"/>
                    </a:cubicBezTo>
                    <a:lnTo>
                      <a:pt x="20482" y="14472"/>
                    </a:lnTo>
                    <a:cubicBezTo>
                      <a:pt x="21239" y="14280"/>
                      <a:pt x="21376" y="13720"/>
                      <a:pt x="20789" y="13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2" name="Rectangle 22"/>
            <p:cNvSpPr/>
            <p:nvPr/>
          </p:nvSpPr>
          <p:spPr>
            <a:xfrm>
              <a:off x="7839056" y="5318997"/>
              <a:ext cx="1355209" cy="339825"/>
            </a:xfrm>
            <a:prstGeom prst="rect">
              <a:avLst/>
            </a:prstGeom>
            <a:solidFill>
              <a:srgbClr val="E6E7EA"/>
            </a:solidFill>
            <a:ln w="12700">
              <a:noFill/>
              <a:miter lim="400000"/>
            </a:ln>
          </p:spPr>
          <p:txBody>
            <a:bodyPr wrap="none" lIns="25400" tIns="25400" rIns="25400" bIns="25400" anchor="ctr" anchorCtr="1">
              <a:normAutofit/>
            </a:bodyPr>
            <a:lstStyle/>
            <a:p>
              <a:pPr lvl="0"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9811588" y="4436405"/>
              <a:ext cx="625024" cy="625024"/>
              <a:chOff x="9322335" y="4464172"/>
              <a:chExt cx="542724" cy="542724"/>
            </a:xfrm>
          </p:grpSpPr>
          <p:sp>
            <p:nvSpPr>
              <p:cNvPr id="36" name="Freeform: Shape 24"/>
              <p:cNvSpPr/>
              <p:nvPr/>
            </p:nvSpPr>
            <p:spPr>
              <a:xfrm>
                <a:off x="9322335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7" name="Freeform: Shape 25"/>
              <p:cNvSpPr/>
              <p:nvPr/>
            </p:nvSpPr>
            <p:spPr>
              <a:xfrm>
                <a:off x="9510609" y="4604010"/>
                <a:ext cx="166177" cy="24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9464" y="0"/>
                      <a:pt x="8150" y="146"/>
                      <a:pt x="6863" y="450"/>
                    </a:cubicBezTo>
                    <a:cubicBezTo>
                      <a:pt x="5576" y="755"/>
                      <a:pt x="4422" y="1177"/>
                      <a:pt x="3403" y="1706"/>
                    </a:cubicBezTo>
                    <a:cubicBezTo>
                      <a:pt x="2383" y="2236"/>
                      <a:pt x="1554" y="2892"/>
                      <a:pt x="928" y="3694"/>
                    </a:cubicBezTo>
                    <a:cubicBezTo>
                      <a:pt x="302" y="4496"/>
                      <a:pt x="0" y="5372"/>
                      <a:pt x="0" y="6300"/>
                    </a:cubicBezTo>
                    <a:cubicBezTo>
                      <a:pt x="0" y="7753"/>
                      <a:pt x="717" y="9009"/>
                      <a:pt x="2166" y="10069"/>
                    </a:cubicBezTo>
                    <a:cubicBezTo>
                      <a:pt x="2798" y="10528"/>
                      <a:pt x="3326" y="10932"/>
                      <a:pt x="3741" y="11288"/>
                    </a:cubicBezTo>
                    <a:cubicBezTo>
                      <a:pt x="4155" y="11644"/>
                      <a:pt x="4556" y="12098"/>
                      <a:pt x="4978" y="12638"/>
                    </a:cubicBezTo>
                    <a:cubicBezTo>
                      <a:pt x="5399" y="13176"/>
                      <a:pt x="5654" y="13668"/>
                      <a:pt x="5709" y="14138"/>
                    </a:cubicBezTo>
                    <a:cubicBezTo>
                      <a:pt x="5048" y="14400"/>
                      <a:pt x="4725" y="14794"/>
                      <a:pt x="4725" y="15300"/>
                    </a:cubicBezTo>
                    <a:cubicBezTo>
                      <a:pt x="4725" y="15647"/>
                      <a:pt x="4880" y="15947"/>
                      <a:pt x="5231" y="16200"/>
                    </a:cubicBezTo>
                    <a:cubicBezTo>
                      <a:pt x="4880" y="16453"/>
                      <a:pt x="4725" y="16753"/>
                      <a:pt x="4725" y="17100"/>
                    </a:cubicBezTo>
                    <a:cubicBezTo>
                      <a:pt x="4725" y="17588"/>
                      <a:pt x="5020" y="17972"/>
                      <a:pt x="5653" y="18244"/>
                    </a:cubicBezTo>
                    <a:cubicBezTo>
                      <a:pt x="5470" y="18459"/>
                      <a:pt x="5400" y="18675"/>
                      <a:pt x="5400" y="18900"/>
                    </a:cubicBezTo>
                    <a:cubicBezTo>
                      <a:pt x="5400" y="19331"/>
                      <a:pt x="5605" y="19660"/>
                      <a:pt x="6047" y="19894"/>
                    </a:cubicBezTo>
                    <a:cubicBezTo>
                      <a:pt x="6489" y="20128"/>
                      <a:pt x="7032" y="20250"/>
                      <a:pt x="7678" y="20250"/>
                    </a:cubicBezTo>
                    <a:cubicBezTo>
                      <a:pt x="7960" y="20662"/>
                      <a:pt x="8382" y="20981"/>
                      <a:pt x="8944" y="21225"/>
                    </a:cubicBezTo>
                    <a:cubicBezTo>
                      <a:pt x="9506" y="21469"/>
                      <a:pt x="10139" y="21600"/>
                      <a:pt x="10800" y="21600"/>
                    </a:cubicBezTo>
                    <a:cubicBezTo>
                      <a:pt x="11461" y="21600"/>
                      <a:pt x="12065" y="21469"/>
                      <a:pt x="12628" y="21225"/>
                    </a:cubicBezTo>
                    <a:cubicBezTo>
                      <a:pt x="13191" y="20981"/>
                      <a:pt x="13613" y="20662"/>
                      <a:pt x="13894" y="20250"/>
                    </a:cubicBezTo>
                    <a:cubicBezTo>
                      <a:pt x="14541" y="20250"/>
                      <a:pt x="15083" y="20128"/>
                      <a:pt x="15525" y="19894"/>
                    </a:cubicBezTo>
                    <a:cubicBezTo>
                      <a:pt x="15967" y="19660"/>
                      <a:pt x="16200" y="19331"/>
                      <a:pt x="16200" y="18900"/>
                    </a:cubicBezTo>
                    <a:cubicBezTo>
                      <a:pt x="16200" y="18675"/>
                      <a:pt x="16102" y="18459"/>
                      <a:pt x="15919" y="18244"/>
                    </a:cubicBezTo>
                    <a:cubicBezTo>
                      <a:pt x="16552" y="17972"/>
                      <a:pt x="16875" y="17588"/>
                      <a:pt x="16875" y="17100"/>
                    </a:cubicBezTo>
                    <a:cubicBezTo>
                      <a:pt x="16875" y="16753"/>
                      <a:pt x="16692" y="16453"/>
                      <a:pt x="16341" y="16200"/>
                    </a:cubicBezTo>
                    <a:cubicBezTo>
                      <a:pt x="16692" y="15947"/>
                      <a:pt x="16875" y="15647"/>
                      <a:pt x="16875" y="15300"/>
                    </a:cubicBezTo>
                    <a:cubicBezTo>
                      <a:pt x="16875" y="14793"/>
                      <a:pt x="16524" y="14400"/>
                      <a:pt x="15863" y="14138"/>
                    </a:cubicBezTo>
                    <a:cubicBezTo>
                      <a:pt x="15919" y="13668"/>
                      <a:pt x="16173" y="13176"/>
                      <a:pt x="16594" y="12638"/>
                    </a:cubicBezTo>
                    <a:cubicBezTo>
                      <a:pt x="17016" y="12098"/>
                      <a:pt x="17417" y="11644"/>
                      <a:pt x="17831" y="11288"/>
                    </a:cubicBezTo>
                    <a:cubicBezTo>
                      <a:pt x="18247" y="10932"/>
                      <a:pt x="18774" y="10528"/>
                      <a:pt x="19406" y="10069"/>
                    </a:cubicBezTo>
                    <a:cubicBezTo>
                      <a:pt x="20855" y="9009"/>
                      <a:pt x="21600" y="7753"/>
                      <a:pt x="21600" y="6300"/>
                    </a:cubicBezTo>
                    <a:cubicBezTo>
                      <a:pt x="21600" y="5372"/>
                      <a:pt x="21271" y="4496"/>
                      <a:pt x="20644" y="3694"/>
                    </a:cubicBezTo>
                    <a:cubicBezTo>
                      <a:pt x="20018" y="2893"/>
                      <a:pt x="19188" y="2236"/>
                      <a:pt x="18169" y="1706"/>
                    </a:cubicBezTo>
                    <a:cubicBezTo>
                      <a:pt x="17149" y="1177"/>
                      <a:pt x="15996" y="755"/>
                      <a:pt x="14709" y="450"/>
                    </a:cubicBezTo>
                    <a:cubicBezTo>
                      <a:pt x="13422" y="146"/>
                      <a:pt x="12136" y="0"/>
                      <a:pt x="10800" y="0"/>
                    </a:cubicBezTo>
                    <a:close/>
                    <a:moveTo>
                      <a:pt x="10800" y="1800"/>
                    </a:moveTo>
                    <a:cubicBezTo>
                      <a:pt x="11771" y="1800"/>
                      <a:pt x="12719" y="1907"/>
                      <a:pt x="13669" y="2119"/>
                    </a:cubicBezTo>
                    <a:cubicBezTo>
                      <a:pt x="14617" y="2329"/>
                      <a:pt x="15475" y="2611"/>
                      <a:pt x="16256" y="2981"/>
                    </a:cubicBezTo>
                    <a:cubicBezTo>
                      <a:pt x="17036" y="3352"/>
                      <a:pt x="17683" y="3825"/>
                      <a:pt x="18169" y="4406"/>
                    </a:cubicBezTo>
                    <a:cubicBezTo>
                      <a:pt x="18653" y="4988"/>
                      <a:pt x="18900" y="5625"/>
                      <a:pt x="18900" y="6300"/>
                    </a:cubicBezTo>
                    <a:cubicBezTo>
                      <a:pt x="18900" y="7246"/>
                      <a:pt x="18421" y="8091"/>
                      <a:pt x="17466" y="8831"/>
                    </a:cubicBezTo>
                    <a:cubicBezTo>
                      <a:pt x="17324" y="8935"/>
                      <a:pt x="17107" y="9094"/>
                      <a:pt x="16819" y="9300"/>
                    </a:cubicBezTo>
                    <a:cubicBezTo>
                      <a:pt x="16531" y="9507"/>
                      <a:pt x="16312" y="9647"/>
                      <a:pt x="16172" y="9750"/>
                    </a:cubicBezTo>
                    <a:cubicBezTo>
                      <a:pt x="14372" y="11184"/>
                      <a:pt x="13374" y="12591"/>
                      <a:pt x="13191" y="13950"/>
                    </a:cubicBezTo>
                    <a:lnTo>
                      <a:pt x="8381" y="13950"/>
                    </a:lnTo>
                    <a:cubicBezTo>
                      <a:pt x="8198" y="12591"/>
                      <a:pt x="7200" y="11185"/>
                      <a:pt x="5400" y="9750"/>
                    </a:cubicBezTo>
                    <a:cubicBezTo>
                      <a:pt x="5260" y="9647"/>
                      <a:pt x="5041" y="9507"/>
                      <a:pt x="4753" y="9300"/>
                    </a:cubicBezTo>
                    <a:cubicBezTo>
                      <a:pt x="4465" y="9094"/>
                      <a:pt x="4275" y="8935"/>
                      <a:pt x="4134" y="8831"/>
                    </a:cubicBezTo>
                    <a:cubicBezTo>
                      <a:pt x="3179" y="8091"/>
                      <a:pt x="2700" y="7247"/>
                      <a:pt x="2700" y="6300"/>
                    </a:cubicBezTo>
                    <a:cubicBezTo>
                      <a:pt x="2700" y="5625"/>
                      <a:pt x="2919" y="4988"/>
                      <a:pt x="3403" y="4406"/>
                    </a:cubicBezTo>
                    <a:cubicBezTo>
                      <a:pt x="3889" y="3825"/>
                      <a:pt x="4536" y="3352"/>
                      <a:pt x="5316" y="2981"/>
                    </a:cubicBezTo>
                    <a:cubicBezTo>
                      <a:pt x="6096" y="2611"/>
                      <a:pt x="6954" y="2329"/>
                      <a:pt x="7903" y="2119"/>
                    </a:cubicBezTo>
                    <a:cubicBezTo>
                      <a:pt x="8853" y="1907"/>
                      <a:pt x="9829" y="1800"/>
                      <a:pt x="10800" y="1800"/>
                    </a:cubicBezTo>
                    <a:close/>
                    <a:moveTo>
                      <a:pt x="10688" y="3881"/>
                    </a:moveTo>
                    <a:cubicBezTo>
                      <a:pt x="10506" y="3881"/>
                      <a:pt x="10343" y="3923"/>
                      <a:pt x="10209" y="4013"/>
                    </a:cubicBezTo>
                    <a:cubicBezTo>
                      <a:pt x="10075" y="4102"/>
                      <a:pt x="10013" y="4210"/>
                      <a:pt x="10013" y="4331"/>
                    </a:cubicBezTo>
                    <a:cubicBezTo>
                      <a:pt x="10013" y="4453"/>
                      <a:pt x="10075" y="4561"/>
                      <a:pt x="10209" y="4650"/>
                    </a:cubicBezTo>
                    <a:cubicBezTo>
                      <a:pt x="10343" y="4739"/>
                      <a:pt x="10506" y="4781"/>
                      <a:pt x="10688" y="4781"/>
                    </a:cubicBezTo>
                    <a:cubicBezTo>
                      <a:pt x="11420" y="4781"/>
                      <a:pt x="12178" y="4903"/>
                      <a:pt x="12938" y="5138"/>
                    </a:cubicBezTo>
                    <a:cubicBezTo>
                      <a:pt x="13697" y="5372"/>
                      <a:pt x="14063" y="5700"/>
                      <a:pt x="14063" y="6131"/>
                    </a:cubicBezTo>
                    <a:cubicBezTo>
                      <a:pt x="14063" y="6253"/>
                      <a:pt x="14126" y="6362"/>
                      <a:pt x="14259" y="6450"/>
                    </a:cubicBezTo>
                    <a:cubicBezTo>
                      <a:pt x="14393" y="6539"/>
                      <a:pt x="14554" y="6581"/>
                      <a:pt x="14738" y="6581"/>
                    </a:cubicBezTo>
                    <a:cubicBezTo>
                      <a:pt x="14920" y="6581"/>
                      <a:pt x="15082" y="6539"/>
                      <a:pt x="15216" y="6450"/>
                    </a:cubicBezTo>
                    <a:cubicBezTo>
                      <a:pt x="15350" y="6362"/>
                      <a:pt x="15413" y="6253"/>
                      <a:pt x="15413" y="6131"/>
                    </a:cubicBezTo>
                    <a:cubicBezTo>
                      <a:pt x="15413" y="5643"/>
                      <a:pt x="15152" y="5213"/>
                      <a:pt x="14625" y="4856"/>
                    </a:cubicBezTo>
                    <a:cubicBezTo>
                      <a:pt x="14098" y="4501"/>
                      <a:pt x="13494" y="4256"/>
                      <a:pt x="12797" y="4106"/>
                    </a:cubicBezTo>
                    <a:cubicBezTo>
                      <a:pt x="12102" y="3957"/>
                      <a:pt x="11391" y="3881"/>
                      <a:pt x="10688" y="3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4" name="Rectangle 26"/>
            <p:cNvSpPr/>
            <p:nvPr/>
          </p:nvSpPr>
          <p:spPr>
            <a:xfrm>
              <a:off x="9453468" y="5318997"/>
              <a:ext cx="1355210" cy="339825"/>
            </a:xfrm>
            <a:prstGeom prst="rect">
              <a:avLst/>
            </a:prstGeom>
            <a:solidFill>
              <a:srgbClr val="E6E7EA"/>
            </a:solidFill>
            <a:ln w="12700">
              <a:noFill/>
              <a:miter lim="400000"/>
            </a:ln>
          </p:spPr>
          <p:txBody>
            <a:bodyPr wrap="none" lIns="25400" tIns="25400" rIns="25400" bIns="25400" anchor="ctr" anchorCtr="1">
              <a:normAutofit/>
            </a:bodyPr>
            <a:lstStyle/>
            <a:p>
              <a:pPr lvl="0"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5" name="Straight Connector 29"/>
            <p:cNvSpPr/>
            <p:nvPr/>
          </p:nvSpPr>
          <p:spPr>
            <a:xfrm>
              <a:off x="2555623" y="4740943"/>
              <a:ext cx="623107" cy="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6" name="Straight Connector 30"/>
            <p:cNvSpPr/>
            <p:nvPr/>
          </p:nvSpPr>
          <p:spPr>
            <a:xfrm>
              <a:off x="4177063" y="4740943"/>
              <a:ext cx="623107" cy="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7" name="Straight Connector 31"/>
            <p:cNvSpPr/>
            <p:nvPr/>
          </p:nvSpPr>
          <p:spPr>
            <a:xfrm>
              <a:off x="5782998" y="4740943"/>
              <a:ext cx="623107" cy="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8" name="Straight Connector 32"/>
            <p:cNvSpPr/>
            <p:nvPr/>
          </p:nvSpPr>
          <p:spPr>
            <a:xfrm>
              <a:off x="7394902" y="4740943"/>
              <a:ext cx="623107" cy="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9" name="Straight Connector 33"/>
            <p:cNvSpPr/>
            <p:nvPr/>
          </p:nvSpPr>
          <p:spPr>
            <a:xfrm>
              <a:off x="8988343" y="4740943"/>
              <a:ext cx="623107" cy="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00085" y="5295910"/>
              <a:ext cx="1344640" cy="366895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Add title</a:t>
              </a:r>
              <a:endPara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006388" y="5295910"/>
              <a:ext cx="1344640" cy="3668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Add title</a:t>
              </a:r>
              <a:endPara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612691" y="5295910"/>
              <a:ext cx="1344640" cy="366895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Add title</a:t>
              </a:r>
              <a:endPara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218994" y="5295910"/>
              <a:ext cx="1344640" cy="3668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Add title</a:t>
              </a:r>
              <a:endPara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825297" y="5295910"/>
              <a:ext cx="1344640" cy="366895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Add title</a:t>
              </a:r>
              <a:endPara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431600" y="5295910"/>
              <a:ext cx="1344640" cy="3668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Add title</a:t>
              </a:r>
              <a:endPara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34"/>
          <p:cNvCxnSpPr/>
          <p:nvPr/>
        </p:nvCxnSpPr>
        <p:spPr>
          <a:xfrm>
            <a:off x="6726057" y="2696440"/>
            <a:ext cx="382587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620317" y="2144055"/>
            <a:ext cx="4037354" cy="5042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Fill in the description</a:t>
            </a:r>
            <a:endParaRPr lang="zh-CN" altLang="en-US" sz="2400" b="1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6620318" y="2858616"/>
            <a:ext cx="393161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defRPr>
                <a:cs typeface="+mn-ea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Click here to add content, content to match the title.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cxnSp>
        <p:nvCxnSpPr>
          <p:cNvPr id="32" name="直接连接符 34"/>
          <p:cNvCxnSpPr/>
          <p:nvPr/>
        </p:nvCxnSpPr>
        <p:spPr>
          <a:xfrm>
            <a:off x="6726057" y="4551231"/>
            <a:ext cx="382587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620317" y="3998846"/>
            <a:ext cx="4037354" cy="5042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Fill in the description</a:t>
            </a:r>
            <a:endParaRPr lang="zh-CN" altLang="en-US" sz="2400" b="1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0318" y="4713407"/>
            <a:ext cx="393161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defRPr>
                <a:cs typeface="+mn-ea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Click here to add content, content to match the title.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80758" y="1711390"/>
            <a:ext cx="4767169" cy="4524310"/>
            <a:chOff x="585673" y="1129647"/>
            <a:chExt cx="5621338" cy="5334964"/>
          </a:xfrm>
        </p:grpSpPr>
        <p:grpSp>
          <p:nvGrpSpPr>
            <p:cNvPr id="31" name="Group 4"/>
            <p:cNvGrpSpPr>
              <a:grpSpLocks noChangeAspect="1"/>
            </p:cNvGrpSpPr>
            <p:nvPr/>
          </p:nvGrpSpPr>
          <p:grpSpPr>
            <a:xfrm>
              <a:off x="585673" y="1129647"/>
              <a:ext cx="5621338" cy="5334964"/>
              <a:chOff x="1563" y="-1"/>
              <a:chExt cx="4554" cy="4322"/>
            </a:xfrm>
          </p:grpSpPr>
          <p:sp>
            <p:nvSpPr>
              <p:cNvPr id="3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563" y="0"/>
                <a:ext cx="4554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6"/>
              <p:cNvSpPr/>
              <p:nvPr/>
            </p:nvSpPr>
            <p:spPr bwMode="auto">
              <a:xfrm>
                <a:off x="3091" y="3026"/>
                <a:ext cx="1498" cy="1295"/>
              </a:xfrm>
              <a:custGeom>
                <a:avLst/>
                <a:gdLst>
                  <a:gd name="T0" fmla="*/ 749 w 1498"/>
                  <a:gd name="T1" fmla="*/ 0 h 1295"/>
                  <a:gd name="T2" fmla="*/ 1498 w 1498"/>
                  <a:gd name="T3" fmla="*/ 1295 h 1295"/>
                  <a:gd name="T4" fmla="*/ 0 w 1498"/>
                  <a:gd name="T5" fmla="*/ 1295 h 1295"/>
                  <a:gd name="T6" fmla="*/ 749 w 1498"/>
                  <a:gd name="T7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8" h="1295">
                    <a:moveTo>
                      <a:pt x="749" y="0"/>
                    </a:moveTo>
                    <a:lnTo>
                      <a:pt x="1498" y="1295"/>
                    </a:lnTo>
                    <a:lnTo>
                      <a:pt x="0" y="1295"/>
                    </a:lnTo>
                    <a:lnTo>
                      <a:pt x="7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8"/>
              <p:cNvSpPr/>
              <p:nvPr/>
            </p:nvSpPr>
            <p:spPr bwMode="auto">
              <a:xfrm>
                <a:off x="1593" y="435"/>
                <a:ext cx="1498" cy="1295"/>
              </a:xfrm>
              <a:custGeom>
                <a:avLst/>
                <a:gdLst>
                  <a:gd name="T0" fmla="*/ 749 w 1498"/>
                  <a:gd name="T1" fmla="*/ 0 h 1295"/>
                  <a:gd name="T2" fmla="*/ 1498 w 1498"/>
                  <a:gd name="T3" fmla="*/ 1295 h 1295"/>
                  <a:gd name="T4" fmla="*/ 0 w 1498"/>
                  <a:gd name="T5" fmla="*/ 1295 h 1295"/>
                  <a:gd name="T6" fmla="*/ 749 w 1498"/>
                  <a:gd name="T7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8" h="1295">
                    <a:moveTo>
                      <a:pt x="749" y="0"/>
                    </a:moveTo>
                    <a:lnTo>
                      <a:pt x="1498" y="1295"/>
                    </a:lnTo>
                    <a:lnTo>
                      <a:pt x="0" y="1295"/>
                    </a:lnTo>
                    <a:lnTo>
                      <a:pt x="7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0"/>
              <p:cNvSpPr/>
              <p:nvPr/>
            </p:nvSpPr>
            <p:spPr bwMode="auto">
              <a:xfrm>
                <a:off x="1593" y="1730"/>
                <a:ext cx="2247" cy="2591"/>
              </a:xfrm>
              <a:custGeom>
                <a:avLst/>
                <a:gdLst>
                  <a:gd name="T0" fmla="*/ 1498 w 2247"/>
                  <a:gd name="T1" fmla="*/ 2591 h 2591"/>
                  <a:gd name="T2" fmla="*/ 2247 w 2247"/>
                  <a:gd name="T3" fmla="*/ 1296 h 2591"/>
                  <a:gd name="T4" fmla="*/ 1498 w 2247"/>
                  <a:gd name="T5" fmla="*/ 0 h 2591"/>
                  <a:gd name="T6" fmla="*/ 0 w 2247"/>
                  <a:gd name="T7" fmla="*/ 0 h 2591"/>
                  <a:gd name="T8" fmla="*/ 1498 w 2247"/>
                  <a:gd name="T9" fmla="*/ 2591 h 2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7" h="2591">
                    <a:moveTo>
                      <a:pt x="1498" y="2591"/>
                    </a:moveTo>
                    <a:lnTo>
                      <a:pt x="2247" y="1296"/>
                    </a:lnTo>
                    <a:lnTo>
                      <a:pt x="1498" y="0"/>
                    </a:lnTo>
                    <a:lnTo>
                      <a:pt x="0" y="0"/>
                    </a:lnTo>
                    <a:lnTo>
                      <a:pt x="1498" y="25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14"/>
              <p:cNvSpPr/>
              <p:nvPr/>
            </p:nvSpPr>
            <p:spPr bwMode="auto">
              <a:xfrm>
                <a:off x="3840" y="1730"/>
                <a:ext cx="2247" cy="2591"/>
              </a:xfrm>
              <a:custGeom>
                <a:avLst/>
                <a:gdLst>
                  <a:gd name="T0" fmla="*/ 749 w 2247"/>
                  <a:gd name="T1" fmla="*/ 2591 h 2591"/>
                  <a:gd name="T2" fmla="*/ 0 w 2247"/>
                  <a:gd name="T3" fmla="*/ 1296 h 2591"/>
                  <a:gd name="T4" fmla="*/ 749 w 2247"/>
                  <a:gd name="T5" fmla="*/ 0 h 2591"/>
                  <a:gd name="T6" fmla="*/ 2247 w 2247"/>
                  <a:gd name="T7" fmla="*/ 0 h 2591"/>
                  <a:gd name="T8" fmla="*/ 749 w 2247"/>
                  <a:gd name="T9" fmla="*/ 2591 h 2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7" h="2591">
                    <a:moveTo>
                      <a:pt x="749" y="2591"/>
                    </a:moveTo>
                    <a:lnTo>
                      <a:pt x="0" y="1296"/>
                    </a:lnTo>
                    <a:lnTo>
                      <a:pt x="749" y="0"/>
                    </a:lnTo>
                    <a:lnTo>
                      <a:pt x="2247" y="0"/>
                    </a:lnTo>
                    <a:lnTo>
                      <a:pt x="749" y="25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15"/>
              <p:cNvSpPr/>
              <p:nvPr/>
            </p:nvSpPr>
            <p:spPr bwMode="auto">
              <a:xfrm>
                <a:off x="1593" y="1730"/>
                <a:ext cx="1601" cy="179"/>
              </a:xfrm>
              <a:custGeom>
                <a:avLst/>
                <a:gdLst>
                  <a:gd name="T0" fmla="*/ 1498 w 1601"/>
                  <a:gd name="T1" fmla="*/ 0 h 179"/>
                  <a:gd name="T2" fmla="*/ 0 w 1601"/>
                  <a:gd name="T3" fmla="*/ 0 h 179"/>
                  <a:gd name="T4" fmla="*/ 0 w 1601"/>
                  <a:gd name="T5" fmla="*/ 0 h 179"/>
                  <a:gd name="T6" fmla="*/ 0 w 1601"/>
                  <a:gd name="T7" fmla="*/ 0 h 179"/>
                  <a:gd name="T8" fmla="*/ 1498 w 1601"/>
                  <a:gd name="T9" fmla="*/ 0 h 179"/>
                  <a:gd name="T10" fmla="*/ 1601 w 1601"/>
                  <a:gd name="T11" fmla="*/ 179 h 179"/>
                  <a:gd name="T12" fmla="*/ 1601 w 1601"/>
                  <a:gd name="T13" fmla="*/ 179 h 179"/>
                  <a:gd name="T14" fmla="*/ 1498 w 1601"/>
                  <a:gd name="T15" fmla="*/ 0 h 179"/>
                  <a:gd name="T16" fmla="*/ 1498 w 1601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1" h="179">
                    <a:moveTo>
                      <a:pt x="149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98" y="0"/>
                    </a:lnTo>
                    <a:lnTo>
                      <a:pt x="1601" y="179"/>
                    </a:lnTo>
                    <a:lnTo>
                      <a:pt x="1601" y="179"/>
                    </a:lnTo>
                    <a:lnTo>
                      <a:pt x="1498" y="0"/>
                    </a:lnTo>
                    <a:lnTo>
                      <a:pt x="1498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16"/>
              <p:cNvSpPr/>
              <p:nvPr/>
            </p:nvSpPr>
            <p:spPr bwMode="auto">
              <a:xfrm>
                <a:off x="1593" y="1730"/>
                <a:ext cx="1601" cy="179"/>
              </a:xfrm>
              <a:custGeom>
                <a:avLst/>
                <a:gdLst>
                  <a:gd name="T0" fmla="*/ 1498 w 1601"/>
                  <a:gd name="T1" fmla="*/ 0 h 179"/>
                  <a:gd name="T2" fmla="*/ 0 w 1601"/>
                  <a:gd name="T3" fmla="*/ 0 h 179"/>
                  <a:gd name="T4" fmla="*/ 0 w 1601"/>
                  <a:gd name="T5" fmla="*/ 0 h 179"/>
                  <a:gd name="T6" fmla="*/ 0 w 1601"/>
                  <a:gd name="T7" fmla="*/ 0 h 179"/>
                  <a:gd name="T8" fmla="*/ 1498 w 1601"/>
                  <a:gd name="T9" fmla="*/ 0 h 179"/>
                  <a:gd name="T10" fmla="*/ 1601 w 1601"/>
                  <a:gd name="T11" fmla="*/ 179 h 179"/>
                  <a:gd name="T12" fmla="*/ 1601 w 1601"/>
                  <a:gd name="T13" fmla="*/ 179 h 179"/>
                  <a:gd name="T14" fmla="*/ 1498 w 1601"/>
                  <a:gd name="T15" fmla="*/ 0 h 179"/>
                  <a:gd name="T16" fmla="*/ 1498 w 1601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1" h="179">
                    <a:moveTo>
                      <a:pt x="149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98" y="0"/>
                    </a:lnTo>
                    <a:lnTo>
                      <a:pt x="1601" y="179"/>
                    </a:lnTo>
                    <a:lnTo>
                      <a:pt x="1601" y="179"/>
                    </a:lnTo>
                    <a:lnTo>
                      <a:pt x="1498" y="0"/>
                    </a:lnTo>
                    <a:lnTo>
                      <a:pt x="14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1593" y="1730"/>
                <a:ext cx="149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21"/>
              <p:cNvSpPr>
                <a:spLocks noEditPoints="1"/>
              </p:cNvSpPr>
              <p:nvPr/>
            </p:nvSpPr>
            <p:spPr bwMode="auto">
              <a:xfrm>
                <a:off x="3840" y="2847"/>
                <a:ext cx="749" cy="1474"/>
              </a:xfrm>
              <a:custGeom>
                <a:avLst/>
                <a:gdLst>
                  <a:gd name="T0" fmla="*/ 749 w 749"/>
                  <a:gd name="T1" fmla="*/ 1474 h 1474"/>
                  <a:gd name="T2" fmla="*/ 749 w 749"/>
                  <a:gd name="T3" fmla="*/ 1474 h 1474"/>
                  <a:gd name="T4" fmla="*/ 749 w 749"/>
                  <a:gd name="T5" fmla="*/ 1474 h 1474"/>
                  <a:gd name="T6" fmla="*/ 749 w 749"/>
                  <a:gd name="T7" fmla="*/ 1474 h 1474"/>
                  <a:gd name="T8" fmla="*/ 103 w 749"/>
                  <a:gd name="T9" fmla="*/ 0 h 1474"/>
                  <a:gd name="T10" fmla="*/ 0 w 749"/>
                  <a:gd name="T11" fmla="*/ 179 h 1474"/>
                  <a:gd name="T12" fmla="*/ 0 w 749"/>
                  <a:gd name="T13" fmla="*/ 179 h 1474"/>
                  <a:gd name="T14" fmla="*/ 749 w 749"/>
                  <a:gd name="T15" fmla="*/ 1474 h 1474"/>
                  <a:gd name="T16" fmla="*/ 749 w 749"/>
                  <a:gd name="T17" fmla="*/ 1474 h 1474"/>
                  <a:gd name="T18" fmla="*/ 0 w 749"/>
                  <a:gd name="T19" fmla="*/ 179 h 1474"/>
                  <a:gd name="T20" fmla="*/ 103 w 749"/>
                  <a:gd name="T21" fmla="*/ 0 h 1474"/>
                  <a:gd name="T22" fmla="*/ 103 w 749"/>
                  <a:gd name="T23" fmla="*/ 0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9" h="1474">
                    <a:moveTo>
                      <a:pt x="749" y="1474"/>
                    </a:moveTo>
                    <a:lnTo>
                      <a:pt x="749" y="1474"/>
                    </a:lnTo>
                    <a:lnTo>
                      <a:pt x="749" y="1474"/>
                    </a:lnTo>
                    <a:lnTo>
                      <a:pt x="749" y="1474"/>
                    </a:lnTo>
                    <a:close/>
                    <a:moveTo>
                      <a:pt x="103" y="0"/>
                    </a:moveTo>
                    <a:lnTo>
                      <a:pt x="0" y="179"/>
                    </a:lnTo>
                    <a:lnTo>
                      <a:pt x="0" y="179"/>
                    </a:lnTo>
                    <a:lnTo>
                      <a:pt x="749" y="1474"/>
                    </a:lnTo>
                    <a:lnTo>
                      <a:pt x="749" y="1474"/>
                    </a:lnTo>
                    <a:lnTo>
                      <a:pt x="0" y="179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22"/>
              <p:cNvSpPr>
                <a:spLocks noEditPoints="1"/>
              </p:cNvSpPr>
              <p:nvPr/>
            </p:nvSpPr>
            <p:spPr bwMode="auto">
              <a:xfrm>
                <a:off x="3840" y="2847"/>
                <a:ext cx="749" cy="1474"/>
              </a:xfrm>
              <a:custGeom>
                <a:avLst/>
                <a:gdLst>
                  <a:gd name="T0" fmla="*/ 749 w 749"/>
                  <a:gd name="T1" fmla="*/ 1474 h 1474"/>
                  <a:gd name="T2" fmla="*/ 749 w 749"/>
                  <a:gd name="T3" fmla="*/ 1474 h 1474"/>
                  <a:gd name="T4" fmla="*/ 749 w 749"/>
                  <a:gd name="T5" fmla="*/ 1474 h 1474"/>
                  <a:gd name="T6" fmla="*/ 749 w 749"/>
                  <a:gd name="T7" fmla="*/ 1474 h 1474"/>
                  <a:gd name="T8" fmla="*/ 103 w 749"/>
                  <a:gd name="T9" fmla="*/ 0 h 1474"/>
                  <a:gd name="T10" fmla="*/ 0 w 749"/>
                  <a:gd name="T11" fmla="*/ 179 h 1474"/>
                  <a:gd name="T12" fmla="*/ 0 w 749"/>
                  <a:gd name="T13" fmla="*/ 179 h 1474"/>
                  <a:gd name="T14" fmla="*/ 749 w 749"/>
                  <a:gd name="T15" fmla="*/ 1474 h 1474"/>
                  <a:gd name="T16" fmla="*/ 749 w 749"/>
                  <a:gd name="T17" fmla="*/ 1474 h 1474"/>
                  <a:gd name="T18" fmla="*/ 0 w 749"/>
                  <a:gd name="T19" fmla="*/ 179 h 1474"/>
                  <a:gd name="T20" fmla="*/ 103 w 749"/>
                  <a:gd name="T21" fmla="*/ 0 h 1474"/>
                  <a:gd name="T22" fmla="*/ 103 w 749"/>
                  <a:gd name="T23" fmla="*/ 0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9" h="1474">
                    <a:moveTo>
                      <a:pt x="749" y="1474"/>
                    </a:moveTo>
                    <a:lnTo>
                      <a:pt x="749" y="1474"/>
                    </a:lnTo>
                    <a:lnTo>
                      <a:pt x="749" y="1474"/>
                    </a:lnTo>
                    <a:lnTo>
                      <a:pt x="749" y="1474"/>
                    </a:lnTo>
                    <a:moveTo>
                      <a:pt x="103" y="0"/>
                    </a:moveTo>
                    <a:lnTo>
                      <a:pt x="0" y="179"/>
                    </a:lnTo>
                    <a:lnTo>
                      <a:pt x="0" y="179"/>
                    </a:lnTo>
                    <a:lnTo>
                      <a:pt x="749" y="1474"/>
                    </a:lnTo>
                    <a:lnTo>
                      <a:pt x="749" y="1474"/>
                    </a:lnTo>
                    <a:lnTo>
                      <a:pt x="0" y="179"/>
                    </a:lnTo>
                    <a:lnTo>
                      <a:pt x="103" y="0"/>
                    </a:lnTo>
                    <a:lnTo>
                      <a:pt x="10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23"/>
              <p:cNvSpPr/>
              <p:nvPr/>
            </p:nvSpPr>
            <p:spPr bwMode="auto">
              <a:xfrm>
                <a:off x="3840" y="3026"/>
                <a:ext cx="749" cy="1295"/>
              </a:xfrm>
              <a:custGeom>
                <a:avLst/>
                <a:gdLst>
                  <a:gd name="T0" fmla="*/ 0 w 749"/>
                  <a:gd name="T1" fmla="*/ 0 h 1295"/>
                  <a:gd name="T2" fmla="*/ 0 w 749"/>
                  <a:gd name="T3" fmla="*/ 0 h 1295"/>
                  <a:gd name="T4" fmla="*/ 749 w 749"/>
                  <a:gd name="T5" fmla="*/ 1295 h 1295"/>
                  <a:gd name="T6" fmla="*/ 749 w 749"/>
                  <a:gd name="T7" fmla="*/ 1295 h 1295"/>
                  <a:gd name="T8" fmla="*/ 749 w 749"/>
                  <a:gd name="T9" fmla="*/ 1295 h 1295"/>
                  <a:gd name="T10" fmla="*/ 0 w 749"/>
                  <a:gd name="T11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9" h="1295">
                    <a:moveTo>
                      <a:pt x="0" y="0"/>
                    </a:moveTo>
                    <a:lnTo>
                      <a:pt x="0" y="0"/>
                    </a:lnTo>
                    <a:lnTo>
                      <a:pt x="749" y="1295"/>
                    </a:lnTo>
                    <a:lnTo>
                      <a:pt x="749" y="1295"/>
                    </a:lnTo>
                    <a:lnTo>
                      <a:pt x="749" y="1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24"/>
              <p:cNvSpPr/>
              <p:nvPr/>
            </p:nvSpPr>
            <p:spPr bwMode="auto">
              <a:xfrm>
                <a:off x="3840" y="3026"/>
                <a:ext cx="749" cy="1295"/>
              </a:xfrm>
              <a:custGeom>
                <a:avLst/>
                <a:gdLst>
                  <a:gd name="T0" fmla="*/ 0 w 749"/>
                  <a:gd name="T1" fmla="*/ 0 h 1295"/>
                  <a:gd name="T2" fmla="*/ 0 w 749"/>
                  <a:gd name="T3" fmla="*/ 0 h 1295"/>
                  <a:gd name="T4" fmla="*/ 749 w 749"/>
                  <a:gd name="T5" fmla="*/ 1295 h 1295"/>
                  <a:gd name="T6" fmla="*/ 749 w 749"/>
                  <a:gd name="T7" fmla="*/ 1295 h 1295"/>
                  <a:gd name="T8" fmla="*/ 749 w 749"/>
                  <a:gd name="T9" fmla="*/ 1295 h 1295"/>
                  <a:gd name="T10" fmla="*/ 0 w 749"/>
                  <a:gd name="T11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9" h="1295">
                    <a:moveTo>
                      <a:pt x="0" y="0"/>
                    </a:moveTo>
                    <a:lnTo>
                      <a:pt x="0" y="0"/>
                    </a:lnTo>
                    <a:lnTo>
                      <a:pt x="749" y="1295"/>
                    </a:lnTo>
                    <a:lnTo>
                      <a:pt x="749" y="1295"/>
                    </a:lnTo>
                    <a:lnTo>
                      <a:pt x="749" y="12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25"/>
              <p:cNvSpPr/>
              <p:nvPr/>
            </p:nvSpPr>
            <p:spPr bwMode="auto">
              <a:xfrm flipH="1">
                <a:off x="3840" y="30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26"/>
              <p:cNvSpPr/>
              <p:nvPr/>
            </p:nvSpPr>
            <p:spPr bwMode="auto">
              <a:xfrm flipH="1">
                <a:off x="3840" y="30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28"/>
              <p:cNvSpPr/>
              <p:nvPr/>
            </p:nvSpPr>
            <p:spPr bwMode="auto">
              <a:xfrm>
                <a:off x="3840" y="2847"/>
                <a:ext cx="852" cy="1474"/>
              </a:xfrm>
              <a:custGeom>
                <a:avLst/>
                <a:gdLst>
                  <a:gd name="T0" fmla="*/ 103 w 852"/>
                  <a:gd name="T1" fmla="*/ 0 h 1474"/>
                  <a:gd name="T2" fmla="*/ 0 w 852"/>
                  <a:gd name="T3" fmla="*/ 179 h 1474"/>
                  <a:gd name="T4" fmla="*/ 749 w 852"/>
                  <a:gd name="T5" fmla="*/ 1474 h 1474"/>
                  <a:gd name="T6" fmla="*/ 852 w 852"/>
                  <a:gd name="T7" fmla="*/ 1296 h 1474"/>
                  <a:gd name="T8" fmla="*/ 103 w 852"/>
                  <a:gd name="T9" fmla="*/ 0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2" h="1474">
                    <a:moveTo>
                      <a:pt x="103" y="0"/>
                    </a:moveTo>
                    <a:lnTo>
                      <a:pt x="0" y="179"/>
                    </a:lnTo>
                    <a:lnTo>
                      <a:pt x="749" y="1474"/>
                    </a:lnTo>
                    <a:lnTo>
                      <a:pt x="852" y="1296"/>
                    </a:lnTo>
                    <a:lnTo>
                      <a:pt x="10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29"/>
              <p:cNvSpPr/>
              <p:nvPr/>
            </p:nvSpPr>
            <p:spPr bwMode="auto">
              <a:xfrm>
                <a:off x="4376" y="436"/>
                <a:ext cx="962" cy="1294"/>
              </a:xfrm>
              <a:custGeom>
                <a:avLst/>
                <a:gdLst>
                  <a:gd name="T0" fmla="*/ 962 w 962"/>
                  <a:gd name="T1" fmla="*/ 0 h 1294"/>
                  <a:gd name="T2" fmla="*/ 213 w 962"/>
                  <a:gd name="T3" fmla="*/ 1294 h 1294"/>
                  <a:gd name="T4" fmla="*/ 0 w 962"/>
                  <a:gd name="T5" fmla="*/ 1294 h 1294"/>
                  <a:gd name="T6" fmla="*/ 0 w 962"/>
                  <a:gd name="T7" fmla="*/ 1294 h 1294"/>
                  <a:gd name="T8" fmla="*/ 213 w 962"/>
                  <a:gd name="T9" fmla="*/ 1294 h 1294"/>
                  <a:gd name="T10" fmla="*/ 213 w 962"/>
                  <a:gd name="T11" fmla="*/ 1294 h 1294"/>
                  <a:gd name="T12" fmla="*/ 213 w 962"/>
                  <a:gd name="T13" fmla="*/ 1294 h 1294"/>
                  <a:gd name="T14" fmla="*/ 962 w 962"/>
                  <a:gd name="T15" fmla="*/ 0 h 1294"/>
                  <a:gd name="T16" fmla="*/ 962 w 962"/>
                  <a:gd name="T17" fmla="*/ 0 h 1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1294">
                    <a:moveTo>
                      <a:pt x="962" y="0"/>
                    </a:moveTo>
                    <a:lnTo>
                      <a:pt x="213" y="1294"/>
                    </a:lnTo>
                    <a:lnTo>
                      <a:pt x="0" y="1294"/>
                    </a:lnTo>
                    <a:lnTo>
                      <a:pt x="0" y="1294"/>
                    </a:lnTo>
                    <a:lnTo>
                      <a:pt x="213" y="1294"/>
                    </a:lnTo>
                    <a:lnTo>
                      <a:pt x="213" y="1294"/>
                    </a:lnTo>
                    <a:lnTo>
                      <a:pt x="213" y="1294"/>
                    </a:lnTo>
                    <a:lnTo>
                      <a:pt x="962" y="0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30"/>
              <p:cNvSpPr/>
              <p:nvPr/>
            </p:nvSpPr>
            <p:spPr bwMode="auto">
              <a:xfrm>
                <a:off x="4376" y="436"/>
                <a:ext cx="962" cy="1294"/>
              </a:xfrm>
              <a:custGeom>
                <a:avLst/>
                <a:gdLst>
                  <a:gd name="T0" fmla="*/ 962 w 962"/>
                  <a:gd name="T1" fmla="*/ 0 h 1294"/>
                  <a:gd name="T2" fmla="*/ 213 w 962"/>
                  <a:gd name="T3" fmla="*/ 1294 h 1294"/>
                  <a:gd name="T4" fmla="*/ 0 w 962"/>
                  <a:gd name="T5" fmla="*/ 1294 h 1294"/>
                  <a:gd name="T6" fmla="*/ 0 w 962"/>
                  <a:gd name="T7" fmla="*/ 1294 h 1294"/>
                  <a:gd name="T8" fmla="*/ 213 w 962"/>
                  <a:gd name="T9" fmla="*/ 1294 h 1294"/>
                  <a:gd name="T10" fmla="*/ 213 w 962"/>
                  <a:gd name="T11" fmla="*/ 1294 h 1294"/>
                  <a:gd name="T12" fmla="*/ 213 w 962"/>
                  <a:gd name="T13" fmla="*/ 1294 h 1294"/>
                  <a:gd name="T14" fmla="*/ 962 w 962"/>
                  <a:gd name="T15" fmla="*/ 0 h 1294"/>
                  <a:gd name="T16" fmla="*/ 962 w 962"/>
                  <a:gd name="T17" fmla="*/ 0 h 1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1294">
                    <a:moveTo>
                      <a:pt x="962" y="0"/>
                    </a:moveTo>
                    <a:lnTo>
                      <a:pt x="213" y="1294"/>
                    </a:lnTo>
                    <a:lnTo>
                      <a:pt x="0" y="1294"/>
                    </a:lnTo>
                    <a:lnTo>
                      <a:pt x="0" y="1294"/>
                    </a:lnTo>
                    <a:lnTo>
                      <a:pt x="213" y="1294"/>
                    </a:lnTo>
                    <a:lnTo>
                      <a:pt x="213" y="1294"/>
                    </a:lnTo>
                    <a:lnTo>
                      <a:pt x="213" y="1294"/>
                    </a:lnTo>
                    <a:lnTo>
                      <a:pt x="962" y="0"/>
                    </a:lnTo>
                    <a:lnTo>
                      <a:pt x="9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32"/>
              <p:cNvSpPr/>
              <p:nvPr/>
            </p:nvSpPr>
            <p:spPr bwMode="auto">
              <a:xfrm>
                <a:off x="4376" y="435"/>
                <a:ext cx="962" cy="1295"/>
              </a:xfrm>
              <a:custGeom>
                <a:avLst/>
                <a:gdLst>
                  <a:gd name="T0" fmla="*/ 756 w 962"/>
                  <a:gd name="T1" fmla="*/ 0 h 1295"/>
                  <a:gd name="T2" fmla="*/ 0 w 962"/>
                  <a:gd name="T3" fmla="*/ 1295 h 1295"/>
                  <a:gd name="T4" fmla="*/ 213 w 962"/>
                  <a:gd name="T5" fmla="*/ 1295 h 1295"/>
                  <a:gd name="T6" fmla="*/ 962 w 962"/>
                  <a:gd name="T7" fmla="*/ 1 h 1295"/>
                  <a:gd name="T8" fmla="*/ 756 w 962"/>
                  <a:gd name="T9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2" h="1295">
                    <a:moveTo>
                      <a:pt x="756" y="0"/>
                    </a:moveTo>
                    <a:lnTo>
                      <a:pt x="0" y="1295"/>
                    </a:lnTo>
                    <a:lnTo>
                      <a:pt x="213" y="1295"/>
                    </a:lnTo>
                    <a:lnTo>
                      <a:pt x="962" y="1"/>
                    </a:lnTo>
                    <a:lnTo>
                      <a:pt x="7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Rectangle 33"/>
              <p:cNvSpPr>
                <a:spLocks noChangeArrowheads="1"/>
              </p:cNvSpPr>
              <p:nvPr/>
            </p:nvSpPr>
            <p:spPr bwMode="auto">
              <a:xfrm>
                <a:off x="4589" y="1730"/>
                <a:ext cx="1" cy="1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Rectangle 34"/>
              <p:cNvSpPr>
                <a:spLocks noChangeArrowheads="1"/>
              </p:cNvSpPr>
              <p:nvPr/>
            </p:nvSpPr>
            <p:spPr bwMode="auto">
              <a:xfrm>
                <a:off x="4589" y="1730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38"/>
              <p:cNvSpPr/>
              <p:nvPr/>
            </p:nvSpPr>
            <p:spPr bwMode="auto">
              <a:xfrm>
                <a:off x="3840" y="-1"/>
                <a:ext cx="2276" cy="2625"/>
              </a:xfrm>
              <a:custGeom>
                <a:avLst/>
                <a:gdLst>
                  <a:gd name="T0" fmla="*/ 759 w 2276"/>
                  <a:gd name="T1" fmla="*/ 0 h 2625"/>
                  <a:gd name="T2" fmla="*/ 0 w 2276"/>
                  <a:gd name="T3" fmla="*/ 1312 h 2625"/>
                  <a:gd name="T4" fmla="*/ 759 w 2276"/>
                  <a:gd name="T5" fmla="*/ 2625 h 2625"/>
                  <a:gd name="T6" fmla="*/ 2276 w 2276"/>
                  <a:gd name="T7" fmla="*/ 2625 h 2625"/>
                  <a:gd name="T8" fmla="*/ 759 w 2276"/>
                  <a:gd name="T9" fmla="*/ 0 h 2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6" h="2625">
                    <a:moveTo>
                      <a:pt x="759" y="0"/>
                    </a:moveTo>
                    <a:lnTo>
                      <a:pt x="0" y="1312"/>
                    </a:lnTo>
                    <a:lnTo>
                      <a:pt x="759" y="2625"/>
                    </a:lnTo>
                    <a:lnTo>
                      <a:pt x="2276" y="2625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37"/>
              <p:cNvSpPr/>
              <p:nvPr/>
            </p:nvSpPr>
            <p:spPr bwMode="auto">
              <a:xfrm>
                <a:off x="4599" y="2624"/>
                <a:ext cx="1517" cy="1313"/>
              </a:xfrm>
              <a:custGeom>
                <a:avLst/>
                <a:gdLst>
                  <a:gd name="T0" fmla="*/ 759 w 1517"/>
                  <a:gd name="T1" fmla="*/ 1313 h 1313"/>
                  <a:gd name="T2" fmla="*/ 0 w 1517"/>
                  <a:gd name="T3" fmla="*/ 0 h 1313"/>
                  <a:gd name="T4" fmla="*/ 1517 w 1517"/>
                  <a:gd name="T5" fmla="*/ 0 h 1313"/>
                  <a:gd name="T6" fmla="*/ 759 w 1517"/>
                  <a:gd name="T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7" h="1313">
                    <a:moveTo>
                      <a:pt x="759" y="1313"/>
                    </a:moveTo>
                    <a:lnTo>
                      <a:pt x="0" y="0"/>
                    </a:lnTo>
                    <a:lnTo>
                      <a:pt x="1517" y="0"/>
                    </a:lnTo>
                    <a:lnTo>
                      <a:pt x="759" y="13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39"/>
              <p:cNvSpPr/>
              <p:nvPr/>
            </p:nvSpPr>
            <p:spPr bwMode="auto">
              <a:xfrm>
                <a:off x="2322" y="2624"/>
                <a:ext cx="3036" cy="1313"/>
              </a:xfrm>
              <a:custGeom>
                <a:avLst/>
                <a:gdLst>
                  <a:gd name="T0" fmla="*/ 3036 w 3036"/>
                  <a:gd name="T1" fmla="*/ 1313 h 1313"/>
                  <a:gd name="T2" fmla="*/ 2277 w 3036"/>
                  <a:gd name="T3" fmla="*/ 0 h 1313"/>
                  <a:gd name="T4" fmla="*/ 759 w 3036"/>
                  <a:gd name="T5" fmla="*/ 0 h 1313"/>
                  <a:gd name="T6" fmla="*/ 0 w 3036"/>
                  <a:gd name="T7" fmla="*/ 1313 h 1313"/>
                  <a:gd name="T8" fmla="*/ 3036 w 3036"/>
                  <a:gd name="T9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6" h="1313">
                    <a:moveTo>
                      <a:pt x="3036" y="1313"/>
                    </a:moveTo>
                    <a:lnTo>
                      <a:pt x="2277" y="0"/>
                    </a:lnTo>
                    <a:lnTo>
                      <a:pt x="759" y="0"/>
                    </a:lnTo>
                    <a:lnTo>
                      <a:pt x="0" y="1313"/>
                    </a:lnTo>
                    <a:lnTo>
                      <a:pt x="3036" y="13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40"/>
              <p:cNvSpPr/>
              <p:nvPr/>
            </p:nvSpPr>
            <p:spPr bwMode="auto">
              <a:xfrm>
                <a:off x="1563" y="-1"/>
                <a:ext cx="2277" cy="2625"/>
              </a:xfrm>
              <a:custGeom>
                <a:avLst/>
                <a:gdLst>
                  <a:gd name="T0" fmla="*/ 1518 w 2277"/>
                  <a:gd name="T1" fmla="*/ 0 h 2625"/>
                  <a:gd name="T2" fmla="*/ 2277 w 2277"/>
                  <a:gd name="T3" fmla="*/ 1312 h 2625"/>
                  <a:gd name="T4" fmla="*/ 1518 w 2277"/>
                  <a:gd name="T5" fmla="*/ 2625 h 2625"/>
                  <a:gd name="T6" fmla="*/ 0 w 2277"/>
                  <a:gd name="T7" fmla="*/ 2625 h 2625"/>
                  <a:gd name="T8" fmla="*/ 1518 w 2277"/>
                  <a:gd name="T9" fmla="*/ 0 h 2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7" h="2625">
                    <a:moveTo>
                      <a:pt x="1518" y="0"/>
                    </a:moveTo>
                    <a:lnTo>
                      <a:pt x="2277" y="1312"/>
                    </a:lnTo>
                    <a:lnTo>
                      <a:pt x="1518" y="2625"/>
                    </a:lnTo>
                    <a:lnTo>
                      <a:pt x="0" y="2625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36"/>
              <p:cNvSpPr/>
              <p:nvPr/>
            </p:nvSpPr>
            <p:spPr bwMode="auto">
              <a:xfrm>
                <a:off x="3081" y="-1"/>
                <a:ext cx="1518" cy="1312"/>
              </a:xfrm>
              <a:custGeom>
                <a:avLst/>
                <a:gdLst>
                  <a:gd name="T0" fmla="*/ 759 w 1518"/>
                  <a:gd name="T1" fmla="*/ 1312 h 1312"/>
                  <a:gd name="T2" fmla="*/ 0 w 1518"/>
                  <a:gd name="T3" fmla="*/ 0 h 1312"/>
                  <a:gd name="T4" fmla="*/ 1518 w 1518"/>
                  <a:gd name="T5" fmla="*/ 0 h 1312"/>
                  <a:gd name="T6" fmla="*/ 759 w 1518"/>
                  <a:gd name="T7" fmla="*/ 1312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8" h="1312">
                    <a:moveTo>
                      <a:pt x="759" y="1312"/>
                    </a:moveTo>
                    <a:lnTo>
                      <a:pt x="0" y="0"/>
                    </a:lnTo>
                    <a:lnTo>
                      <a:pt x="1518" y="0"/>
                    </a:lnTo>
                    <a:lnTo>
                      <a:pt x="759" y="13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41"/>
              <p:cNvSpPr/>
              <p:nvPr/>
            </p:nvSpPr>
            <p:spPr bwMode="auto">
              <a:xfrm>
                <a:off x="1563" y="2624"/>
                <a:ext cx="1518" cy="1313"/>
              </a:xfrm>
              <a:custGeom>
                <a:avLst/>
                <a:gdLst>
                  <a:gd name="T0" fmla="*/ 759 w 1518"/>
                  <a:gd name="T1" fmla="*/ 1313 h 1313"/>
                  <a:gd name="T2" fmla="*/ 0 w 1518"/>
                  <a:gd name="T3" fmla="*/ 0 h 1313"/>
                  <a:gd name="T4" fmla="*/ 1518 w 1518"/>
                  <a:gd name="T5" fmla="*/ 0 h 1313"/>
                  <a:gd name="T6" fmla="*/ 759 w 1518"/>
                  <a:gd name="T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8" h="1313">
                    <a:moveTo>
                      <a:pt x="759" y="1313"/>
                    </a:moveTo>
                    <a:lnTo>
                      <a:pt x="0" y="0"/>
                    </a:lnTo>
                    <a:lnTo>
                      <a:pt x="1518" y="0"/>
                    </a:lnTo>
                    <a:lnTo>
                      <a:pt x="759" y="13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Oval 45"/>
              <p:cNvSpPr>
                <a:spLocks noChangeArrowheads="1"/>
              </p:cNvSpPr>
              <p:nvPr/>
            </p:nvSpPr>
            <p:spPr bwMode="auto">
              <a:xfrm>
                <a:off x="4349" y="888"/>
                <a:ext cx="501" cy="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46"/>
              <p:cNvSpPr>
                <a:spLocks noEditPoints="1"/>
              </p:cNvSpPr>
              <p:nvPr/>
            </p:nvSpPr>
            <p:spPr bwMode="auto">
              <a:xfrm>
                <a:off x="4529" y="1021"/>
                <a:ext cx="186" cy="187"/>
              </a:xfrm>
              <a:custGeom>
                <a:avLst/>
                <a:gdLst>
                  <a:gd name="T0" fmla="*/ 194 w 236"/>
                  <a:gd name="T1" fmla="*/ 42 h 237"/>
                  <a:gd name="T2" fmla="*/ 42 w 236"/>
                  <a:gd name="T3" fmla="*/ 42 h 237"/>
                  <a:gd name="T4" fmla="*/ 42 w 236"/>
                  <a:gd name="T5" fmla="*/ 195 h 237"/>
                  <a:gd name="T6" fmla="*/ 194 w 236"/>
                  <a:gd name="T7" fmla="*/ 195 h 237"/>
                  <a:gd name="T8" fmla="*/ 194 w 236"/>
                  <a:gd name="T9" fmla="*/ 42 h 237"/>
                  <a:gd name="T10" fmla="*/ 64 w 236"/>
                  <a:gd name="T11" fmla="*/ 172 h 237"/>
                  <a:gd name="T12" fmla="*/ 64 w 236"/>
                  <a:gd name="T13" fmla="*/ 65 h 237"/>
                  <a:gd name="T14" fmla="*/ 172 w 236"/>
                  <a:gd name="T15" fmla="*/ 65 h 237"/>
                  <a:gd name="T16" fmla="*/ 172 w 236"/>
                  <a:gd name="T17" fmla="*/ 172 h 237"/>
                  <a:gd name="T18" fmla="*/ 64 w 236"/>
                  <a:gd name="T19" fmla="*/ 17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6" h="236">
                    <a:moveTo>
                      <a:pt x="194" y="42"/>
                    </a:moveTo>
                    <a:cubicBezTo>
                      <a:pt x="152" y="0"/>
                      <a:pt x="84" y="0"/>
                      <a:pt x="42" y="42"/>
                    </a:cubicBezTo>
                    <a:cubicBezTo>
                      <a:pt x="0" y="84"/>
                      <a:pt x="0" y="152"/>
                      <a:pt x="42" y="195"/>
                    </a:cubicBezTo>
                    <a:cubicBezTo>
                      <a:pt x="84" y="237"/>
                      <a:pt x="152" y="237"/>
                      <a:pt x="194" y="195"/>
                    </a:cubicBezTo>
                    <a:cubicBezTo>
                      <a:pt x="236" y="152"/>
                      <a:pt x="236" y="84"/>
                      <a:pt x="194" y="42"/>
                    </a:cubicBezTo>
                    <a:close/>
                    <a:moveTo>
                      <a:pt x="64" y="172"/>
                    </a:moveTo>
                    <a:cubicBezTo>
                      <a:pt x="34" y="142"/>
                      <a:pt x="34" y="94"/>
                      <a:pt x="64" y="65"/>
                    </a:cubicBezTo>
                    <a:cubicBezTo>
                      <a:pt x="94" y="35"/>
                      <a:pt x="142" y="35"/>
                      <a:pt x="172" y="65"/>
                    </a:cubicBezTo>
                    <a:cubicBezTo>
                      <a:pt x="201" y="94"/>
                      <a:pt x="201" y="142"/>
                      <a:pt x="172" y="172"/>
                    </a:cubicBezTo>
                    <a:cubicBezTo>
                      <a:pt x="142" y="202"/>
                      <a:pt x="94" y="202"/>
                      <a:pt x="64" y="172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47"/>
              <p:cNvSpPr/>
              <p:nvPr/>
            </p:nvSpPr>
            <p:spPr bwMode="auto">
              <a:xfrm>
                <a:off x="4489" y="1150"/>
                <a:ext cx="97" cy="97"/>
              </a:xfrm>
              <a:custGeom>
                <a:avLst/>
                <a:gdLst>
                  <a:gd name="T0" fmla="*/ 11 w 123"/>
                  <a:gd name="T1" fmla="*/ 115 h 123"/>
                  <a:gd name="T2" fmla="*/ 8 w 123"/>
                  <a:gd name="T3" fmla="*/ 113 h 123"/>
                  <a:gd name="T4" fmla="*/ 8 w 123"/>
                  <a:gd name="T5" fmla="*/ 83 h 123"/>
                  <a:gd name="T6" fmla="*/ 83 w 123"/>
                  <a:gd name="T7" fmla="*/ 8 h 123"/>
                  <a:gd name="T8" fmla="*/ 113 w 123"/>
                  <a:gd name="T9" fmla="*/ 8 h 123"/>
                  <a:gd name="T10" fmla="*/ 115 w 123"/>
                  <a:gd name="T11" fmla="*/ 11 h 123"/>
                  <a:gd name="T12" fmla="*/ 115 w 123"/>
                  <a:gd name="T13" fmla="*/ 40 h 123"/>
                  <a:gd name="T14" fmla="*/ 40 w 123"/>
                  <a:gd name="T15" fmla="*/ 115 h 123"/>
                  <a:gd name="T16" fmla="*/ 11 w 123"/>
                  <a:gd name="T17" fmla="*/ 11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123">
                    <a:moveTo>
                      <a:pt x="11" y="115"/>
                    </a:moveTo>
                    <a:cubicBezTo>
                      <a:pt x="8" y="113"/>
                      <a:pt x="8" y="113"/>
                      <a:pt x="8" y="113"/>
                    </a:cubicBezTo>
                    <a:cubicBezTo>
                      <a:pt x="0" y="104"/>
                      <a:pt x="0" y="91"/>
                      <a:pt x="8" y="83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91" y="0"/>
                      <a:pt x="104" y="0"/>
                      <a:pt x="113" y="8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23" y="19"/>
                      <a:pt x="123" y="32"/>
                      <a:pt x="115" y="40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32" y="123"/>
                      <a:pt x="19" y="123"/>
                      <a:pt x="11" y="115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Oval 48"/>
              <p:cNvSpPr>
                <a:spLocks noChangeArrowheads="1"/>
              </p:cNvSpPr>
              <p:nvPr/>
            </p:nvSpPr>
            <p:spPr bwMode="auto">
              <a:xfrm>
                <a:off x="2831" y="901"/>
                <a:ext cx="501" cy="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Oval 49"/>
              <p:cNvSpPr>
                <a:spLocks noChangeArrowheads="1"/>
              </p:cNvSpPr>
              <p:nvPr/>
            </p:nvSpPr>
            <p:spPr bwMode="auto">
              <a:xfrm>
                <a:off x="3030" y="1037"/>
                <a:ext cx="102" cy="101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50"/>
              <p:cNvSpPr/>
              <p:nvPr/>
            </p:nvSpPr>
            <p:spPr bwMode="auto">
              <a:xfrm>
                <a:off x="2958" y="1122"/>
                <a:ext cx="246" cy="115"/>
              </a:xfrm>
              <a:custGeom>
                <a:avLst/>
                <a:gdLst>
                  <a:gd name="T0" fmla="*/ 265 w 312"/>
                  <a:gd name="T1" fmla="*/ 0 h 146"/>
                  <a:gd name="T2" fmla="*/ 235 w 312"/>
                  <a:gd name="T3" fmla="*/ 0 h 146"/>
                  <a:gd name="T4" fmla="*/ 156 w 312"/>
                  <a:gd name="T5" fmla="*/ 47 h 146"/>
                  <a:gd name="T6" fmla="*/ 77 w 312"/>
                  <a:gd name="T7" fmla="*/ 0 h 146"/>
                  <a:gd name="T8" fmla="*/ 47 w 312"/>
                  <a:gd name="T9" fmla="*/ 0 h 146"/>
                  <a:gd name="T10" fmla="*/ 6 w 312"/>
                  <a:gd name="T11" fmla="*/ 146 h 146"/>
                  <a:gd name="T12" fmla="*/ 306 w 312"/>
                  <a:gd name="T13" fmla="*/ 146 h 146"/>
                  <a:gd name="T14" fmla="*/ 265 w 312"/>
                  <a:gd name="T1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2" h="146">
                    <a:moveTo>
                      <a:pt x="265" y="0"/>
                    </a:moveTo>
                    <a:cubicBezTo>
                      <a:pt x="235" y="0"/>
                      <a:pt x="235" y="0"/>
                      <a:pt x="235" y="0"/>
                    </a:cubicBezTo>
                    <a:cubicBezTo>
                      <a:pt x="220" y="28"/>
                      <a:pt x="190" y="47"/>
                      <a:pt x="156" y="47"/>
                    </a:cubicBezTo>
                    <a:cubicBezTo>
                      <a:pt x="122" y="47"/>
                      <a:pt x="92" y="28"/>
                      <a:pt x="7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0" y="0"/>
                      <a:pt x="6" y="99"/>
                      <a:pt x="6" y="146"/>
                    </a:cubicBezTo>
                    <a:cubicBezTo>
                      <a:pt x="306" y="146"/>
                      <a:pt x="306" y="146"/>
                      <a:pt x="306" y="146"/>
                    </a:cubicBezTo>
                    <a:cubicBezTo>
                      <a:pt x="306" y="99"/>
                      <a:pt x="312" y="0"/>
                      <a:pt x="265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Oval 51"/>
              <p:cNvSpPr>
                <a:spLocks noChangeArrowheads="1"/>
              </p:cNvSpPr>
              <p:nvPr/>
            </p:nvSpPr>
            <p:spPr bwMode="auto">
              <a:xfrm>
                <a:off x="2907" y="3058"/>
                <a:ext cx="501" cy="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Rectangle 52"/>
              <p:cNvSpPr>
                <a:spLocks noChangeArrowheads="1"/>
              </p:cNvSpPr>
              <p:nvPr/>
            </p:nvSpPr>
            <p:spPr bwMode="auto">
              <a:xfrm>
                <a:off x="3061" y="3267"/>
                <a:ext cx="48" cy="10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Rectangle 53"/>
              <p:cNvSpPr>
                <a:spLocks noChangeArrowheads="1"/>
              </p:cNvSpPr>
              <p:nvPr/>
            </p:nvSpPr>
            <p:spPr bwMode="auto">
              <a:xfrm>
                <a:off x="3133" y="3244"/>
                <a:ext cx="49" cy="127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Rectangle 54"/>
              <p:cNvSpPr>
                <a:spLocks noChangeArrowheads="1"/>
              </p:cNvSpPr>
              <p:nvPr/>
            </p:nvSpPr>
            <p:spPr bwMode="auto">
              <a:xfrm>
                <a:off x="3207" y="3221"/>
                <a:ext cx="48" cy="15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文本框 32"/>
            <p:cNvSpPr txBox="1"/>
            <p:nvPr/>
          </p:nvSpPr>
          <p:spPr>
            <a:xfrm>
              <a:off x="3207468" y="1329588"/>
              <a:ext cx="335347" cy="108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  <p:sp>
          <p:nvSpPr>
            <p:cNvPr id="84" name="文本框 32"/>
            <p:cNvSpPr txBox="1"/>
            <p:nvPr/>
          </p:nvSpPr>
          <p:spPr>
            <a:xfrm>
              <a:off x="5065416" y="4459978"/>
              <a:ext cx="335347" cy="108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  <p:sp>
          <p:nvSpPr>
            <p:cNvPr id="85" name="文本框 32"/>
            <p:cNvSpPr txBox="1"/>
            <p:nvPr/>
          </p:nvSpPr>
          <p:spPr>
            <a:xfrm>
              <a:off x="1307781" y="4459978"/>
              <a:ext cx="335347" cy="108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206431" y="3065697"/>
              <a:ext cx="1443516" cy="846409"/>
              <a:chOff x="3906089" y="2697569"/>
              <a:chExt cx="1443516" cy="846409"/>
            </a:xfrm>
          </p:grpSpPr>
          <p:sp>
            <p:nvSpPr>
              <p:cNvPr id="87" name="文本框 36"/>
              <p:cNvSpPr txBox="1"/>
              <p:nvPr/>
            </p:nvSpPr>
            <p:spPr>
              <a:xfrm>
                <a:off x="4118398" y="2697569"/>
                <a:ext cx="1094818" cy="362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</a:t>
                </a:r>
                <a:endParaRPr 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文本框 37"/>
              <p:cNvSpPr txBox="1"/>
              <p:nvPr/>
            </p:nvSpPr>
            <p:spPr>
              <a:xfrm>
                <a:off x="3906089" y="3072178"/>
                <a:ext cx="1443516" cy="471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Fill in the description</a:t>
                </a:r>
                <a:endParaRPr lang="zh-CN" altLang="en-US" sz="1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4102847" y="3065697"/>
              <a:ext cx="1443516" cy="846408"/>
              <a:chOff x="3951518" y="2697569"/>
              <a:chExt cx="1443516" cy="846408"/>
            </a:xfrm>
          </p:grpSpPr>
          <p:sp>
            <p:nvSpPr>
              <p:cNvPr id="90" name="文本框 36"/>
              <p:cNvSpPr txBox="1"/>
              <p:nvPr/>
            </p:nvSpPr>
            <p:spPr>
              <a:xfrm>
                <a:off x="4118398" y="2697569"/>
                <a:ext cx="1094818" cy="362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</a:t>
                </a:r>
                <a:endParaRPr 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文本框 37"/>
              <p:cNvSpPr txBox="1"/>
              <p:nvPr/>
            </p:nvSpPr>
            <p:spPr>
              <a:xfrm>
                <a:off x="3951518" y="3072177"/>
                <a:ext cx="1443516" cy="471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Fill in the description</a:t>
                </a:r>
                <a:endParaRPr lang="zh-CN" altLang="en-US" sz="1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2964993" y="4887310"/>
              <a:ext cx="1443516" cy="820697"/>
              <a:chOff x="3944048" y="2857766"/>
              <a:chExt cx="1443516" cy="820697"/>
            </a:xfrm>
          </p:grpSpPr>
          <p:sp>
            <p:nvSpPr>
              <p:cNvPr id="93" name="文本框 36"/>
              <p:cNvSpPr txBox="1"/>
              <p:nvPr/>
            </p:nvSpPr>
            <p:spPr>
              <a:xfrm>
                <a:off x="4118398" y="2857766"/>
                <a:ext cx="1094818" cy="362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</a:t>
                </a:r>
                <a:endParaRPr 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文本框 37"/>
              <p:cNvSpPr txBox="1"/>
              <p:nvPr/>
            </p:nvSpPr>
            <p:spPr>
              <a:xfrm>
                <a:off x="3944048" y="3206663"/>
                <a:ext cx="1443516" cy="471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Fill in the description</a:t>
                </a:r>
                <a:endParaRPr lang="zh-CN" altLang="en-US" sz="1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9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23" presetID="18" presetClass="entr" presetSubtype="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9" presetID="18" presetClass="entr" presetSubtype="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52812" y="1382914"/>
            <a:ext cx="8778517" cy="1837018"/>
            <a:chOff x="1719876" y="2224741"/>
            <a:chExt cx="8778517" cy="1837018"/>
          </a:xfrm>
        </p:grpSpPr>
        <p:grpSp>
          <p:nvGrpSpPr>
            <p:cNvPr id="7" name="组合 6"/>
            <p:cNvGrpSpPr/>
            <p:nvPr/>
          </p:nvGrpSpPr>
          <p:grpSpPr>
            <a:xfrm>
              <a:off x="1737392" y="2224741"/>
              <a:ext cx="1837018" cy="1837018"/>
              <a:chOff x="1732130" y="2456740"/>
              <a:chExt cx="2020720" cy="202072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732130" y="2456740"/>
                <a:ext cx="2020720" cy="2020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16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882179" y="2606789"/>
                <a:ext cx="1720620" cy="1720620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chemeClr val="bg1">
                    <a:lumMod val="95000"/>
                  </a:schemeClr>
                </a:solidFill>
              </a:ln>
              <a:effectLst>
                <a:innerShdw dist="152400" dir="13500000">
                  <a:schemeClr val="accent1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177046" y="2224741"/>
              <a:ext cx="1837018" cy="1837018"/>
              <a:chOff x="1732130" y="2456740"/>
              <a:chExt cx="2020720" cy="202072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732130" y="2456740"/>
                <a:ext cx="2020720" cy="2020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16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882179" y="2606789"/>
                <a:ext cx="1720620" cy="1720620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63500">
                <a:solidFill>
                  <a:schemeClr val="bg1">
                    <a:lumMod val="95000"/>
                  </a:schemeClr>
                </a:solidFill>
              </a:ln>
              <a:effectLst>
                <a:innerShdw dist="152400" dir="13500000">
                  <a:schemeClr val="accent3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加号 16"/>
            <p:cNvSpPr/>
            <p:nvPr/>
          </p:nvSpPr>
          <p:spPr>
            <a:xfrm>
              <a:off x="4038102" y="2805624"/>
              <a:ext cx="675252" cy="675252"/>
            </a:xfrm>
            <a:prstGeom prst="mathPlus">
              <a:avLst>
                <a:gd name="adj1" fmla="val 2608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等于号 17"/>
            <p:cNvSpPr/>
            <p:nvPr/>
          </p:nvSpPr>
          <p:spPr>
            <a:xfrm>
              <a:off x="7478648" y="2805624"/>
              <a:ext cx="675252" cy="675252"/>
            </a:xfrm>
            <a:prstGeom prst="mathEqual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617591" y="2224741"/>
              <a:ext cx="1837018" cy="1837018"/>
              <a:chOff x="1732130" y="2456740"/>
              <a:chExt cx="2020720" cy="202072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32130" y="2456740"/>
                <a:ext cx="2020720" cy="2020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16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882179" y="2606789"/>
                <a:ext cx="1720620" cy="1720620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chemeClr val="bg1">
                    <a:lumMod val="95000"/>
                  </a:schemeClr>
                </a:solidFill>
              </a:ln>
              <a:effectLst>
                <a:innerShdw dist="152400" dir="13500000">
                  <a:schemeClr val="accent1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438446" y="2640692"/>
              <a:ext cx="482364" cy="480619"/>
              <a:chOff x="3618897" y="2279040"/>
              <a:chExt cx="706229" cy="703668"/>
            </a:xfrm>
            <a:solidFill>
              <a:schemeClr val="bg1"/>
            </a:solidFill>
          </p:grpSpPr>
          <p:sp>
            <p:nvSpPr>
              <p:cNvPr id="28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 bwMode="auto">
            <a:xfrm flipH="1">
              <a:off x="1719876" y="3180756"/>
              <a:ext cx="1922797" cy="362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 bwMode="auto">
            <a:xfrm flipH="1">
              <a:off x="5134155" y="3180756"/>
              <a:ext cx="1922797" cy="362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 bwMode="auto">
            <a:xfrm flipH="1">
              <a:off x="8575596" y="3180756"/>
              <a:ext cx="1922797" cy="362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918334" y="2660021"/>
              <a:ext cx="436469" cy="439421"/>
              <a:chOff x="5042691" y="2273920"/>
              <a:chExt cx="702937" cy="707692"/>
            </a:xfrm>
            <a:solidFill>
              <a:schemeClr val="bg1"/>
            </a:solidFill>
          </p:grpSpPr>
          <p:sp>
            <p:nvSpPr>
              <p:cNvPr id="36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1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9369860" y="2650180"/>
              <a:ext cx="327918" cy="436242"/>
              <a:chOff x="7976594" y="2279040"/>
              <a:chExt cx="528116" cy="702571"/>
            </a:xfrm>
            <a:solidFill>
              <a:schemeClr val="bg1"/>
            </a:solidFill>
          </p:grpSpPr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564781" y="3717473"/>
            <a:ext cx="9361452" cy="2331292"/>
            <a:chOff x="1564781" y="4051300"/>
            <a:chExt cx="9361452" cy="2331292"/>
          </a:xfrm>
        </p:grpSpPr>
        <p:sp>
          <p:nvSpPr>
            <p:cNvPr id="32" name="圆角矩形 4" descr="#clear#"/>
            <p:cNvSpPr/>
            <p:nvPr/>
          </p:nvSpPr>
          <p:spPr>
            <a:xfrm>
              <a:off x="1666276" y="4062046"/>
              <a:ext cx="4389258" cy="607333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 descr="#clear#"/>
            <p:cNvSpPr/>
            <p:nvPr/>
          </p:nvSpPr>
          <p:spPr>
            <a:xfrm>
              <a:off x="1564781" y="4819222"/>
              <a:ext cx="4584162" cy="1563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圆角矩形 4" descr="#clear#"/>
            <p:cNvSpPr/>
            <p:nvPr/>
          </p:nvSpPr>
          <p:spPr>
            <a:xfrm>
              <a:off x="6443566" y="4051300"/>
              <a:ext cx="4389258" cy="607333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 descr="#clear#"/>
            <p:cNvSpPr/>
            <p:nvPr/>
          </p:nvSpPr>
          <p:spPr>
            <a:xfrm>
              <a:off x="6342071" y="4808476"/>
              <a:ext cx="4584162" cy="1563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0045" y="501978"/>
            <a:ext cx="11151910" cy="5854045"/>
            <a:chOff x="565608" y="499621"/>
            <a:chExt cx="11151910" cy="58540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565608" y="499621"/>
              <a:ext cx="11151910" cy="585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钉钉进步体" panose="00020600040101010101" pitchFamily="18" charset="-122"/>
                <a:ea typeface="钉钉进步体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95459" y="509049"/>
              <a:ext cx="11103205" cy="584461"/>
            </a:xfrm>
            <a:prstGeom prst="rect">
              <a:avLst/>
            </a:prstGeom>
            <a:solidFill>
              <a:srgbClr val="5F8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钉钉进步体" panose="00020600040101010101" pitchFamily="18" charset="-122"/>
                <a:ea typeface="钉钉进步体" panose="00020600040101010101" pitchFamily="18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312923" y="659876"/>
              <a:ext cx="1123882" cy="273377"/>
              <a:chOff x="9945278" y="622169"/>
              <a:chExt cx="1395166" cy="33936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9945278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钉钉进步体" panose="00020600040101010101" pitchFamily="18" charset="-122"/>
                  <a:ea typeface="钉钉进步体" panose="00020600040101010101" pitchFamily="18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454325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钉钉进步体" panose="00020600040101010101" pitchFamily="18" charset="-122"/>
                  <a:ea typeface="钉钉进步体" panose="00020600040101010101" pitchFamily="18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0963372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钉钉进步体" panose="00020600040101010101" pitchFamily="18" charset="-122"/>
                  <a:ea typeface="钉钉进步体" panose="00020600040101010101" pitchFamily="18" charset="-122"/>
                </a:endParaRPr>
              </a:p>
            </p:txBody>
          </p:sp>
        </p:grpSp>
      </p:grpSp>
      <p:sp>
        <p:nvSpPr>
          <p:cNvPr id="12" name="箭头: 右 11"/>
          <p:cNvSpPr/>
          <p:nvPr/>
        </p:nvSpPr>
        <p:spPr>
          <a:xfrm rot="19221595">
            <a:off x="217905" y="5831017"/>
            <a:ext cx="1232329" cy="575035"/>
          </a:xfrm>
          <a:prstGeom prst="rightArrow">
            <a:avLst>
              <a:gd name="adj1" fmla="val 57143"/>
              <a:gd name="adj2" fmla="val 8020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钉钉进步体" panose="00020600040101010101" pitchFamily="18" charset="-122"/>
              <a:ea typeface="钉钉进步体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33724" y="2625017"/>
            <a:ext cx="544561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altLang="zh-CN" sz="6600" dirty="0">
                <a:ln w="0"/>
                <a:solidFill>
                  <a:srgbClr val="FF856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THANK </a:t>
            </a:r>
            <a:r>
              <a:rPr lang="en-US" altLang="zh-CN" sz="6600" dirty="0">
                <a:ln w="0"/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YOU</a:t>
            </a:r>
            <a:endParaRPr lang="zh-CN" altLang="en-US" sz="6600" dirty="0">
              <a:ln w="0"/>
              <a:solidFill>
                <a:srgbClr val="5F87ED"/>
              </a:solidFill>
              <a:latin typeface="钉钉进步体" panose="00020600040101010101" pitchFamily="18" charset="-122"/>
              <a:ea typeface="钉钉进步体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02801" y="1257300"/>
            <a:ext cx="4663700" cy="5104512"/>
            <a:chOff x="6728200" y="1333500"/>
            <a:chExt cx="5047419" cy="5524500"/>
          </a:xfrm>
        </p:grpSpPr>
        <p:grpSp>
          <p:nvGrpSpPr>
            <p:cNvPr id="26" name="组合 25"/>
            <p:cNvGrpSpPr/>
            <p:nvPr/>
          </p:nvGrpSpPr>
          <p:grpSpPr>
            <a:xfrm>
              <a:off x="6728200" y="1333500"/>
              <a:ext cx="4803400" cy="5524500"/>
              <a:chOff x="6691107" y="1333500"/>
              <a:chExt cx="5184400" cy="5962697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1400" y="1333500"/>
                <a:ext cx="4216400" cy="421640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1107" y="2111797"/>
                <a:ext cx="5184400" cy="5184400"/>
              </a:xfrm>
              <a:prstGeom prst="rect">
                <a:avLst/>
              </a:prstGeom>
            </p:spPr>
          </p:pic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95000" y="1562100"/>
              <a:ext cx="980619" cy="1447800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289652" y="1424748"/>
            <a:ext cx="3392843" cy="765629"/>
            <a:chOff x="2629119" y="1028700"/>
            <a:chExt cx="2497842" cy="563663"/>
          </a:xfrm>
        </p:grpSpPr>
        <p:grpSp>
          <p:nvGrpSpPr>
            <p:cNvPr id="30" name="组合 29"/>
            <p:cNvGrpSpPr/>
            <p:nvPr/>
          </p:nvGrpSpPr>
          <p:grpSpPr>
            <a:xfrm>
              <a:off x="2731039" y="1028700"/>
              <a:ext cx="2395922" cy="563663"/>
              <a:chOff x="705220" y="618508"/>
              <a:chExt cx="1160575" cy="753106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801529" y="758109"/>
                <a:ext cx="1064266" cy="53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YOUR   LOGO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05220" y="618508"/>
                <a:ext cx="1099428" cy="75310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>
            <a:xfrm rot="5400000">
              <a:off x="2625565" y="1174970"/>
              <a:ext cx="302383" cy="295275"/>
            </a:xfrm>
            <a:prstGeom prst="ellipse">
              <a:avLst/>
            </a:prstGeom>
            <a:solidFill>
              <a:srgbClr val="5F8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1289652" y="4297907"/>
            <a:ext cx="112334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6616700" y="1778000"/>
            <a:ext cx="596900" cy="596900"/>
            <a:chOff x="7259755" y="1333749"/>
            <a:chExt cx="596900" cy="596900"/>
          </a:xfrm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7412633" y="1517859"/>
              <a:ext cx="291144" cy="228681"/>
            </a:xfrm>
            <a:custGeom>
              <a:avLst/>
              <a:gdLst>
                <a:gd name="T0" fmla="*/ 10000 w 10000"/>
                <a:gd name="T1" fmla="*/ 891 h 7855"/>
                <a:gd name="T2" fmla="*/ 9726 w 10000"/>
                <a:gd name="T3" fmla="*/ 1733 h 7855"/>
                <a:gd name="T4" fmla="*/ 9045 w 10000"/>
                <a:gd name="T5" fmla="*/ 2420 h 7855"/>
                <a:gd name="T6" fmla="*/ 6434 w 10000"/>
                <a:gd name="T7" fmla="*/ 4233 h 7855"/>
                <a:gd name="T8" fmla="*/ 6196 w 10000"/>
                <a:gd name="T9" fmla="*/ 4403 h 7855"/>
                <a:gd name="T10" fmla="*/ 5895 w 10000"/>
                <a:gd name="T11" fmla="*/ 4616 h 7855"/>
                <a:gd name="T12" fmla="*/ 5605 w 10000"/>
                <a:gd name="T13" fmla="*/ 4798 h 7855"/>
                <a:gd name="T14" fmla="*/ 5285 w 10000"/>
                <a:gd name="T15" fmla="*/ 4948 h 7855"/>
                <a:gd name="T16" fmla="*/ 5006 w 10000"/>
                <a:gd name="T17" fmla="*/ 4998 h 7855"/>
                <a:gd name="T18" fmla="*/ 4994 w 10000"/>
                <a:gd name="T19" fmla="*/ 4998 h 7855"/>
                <a:gd name="T20" fmla="*/ 4715 w 10000"/>
                <a:gd name="T21" fmla="*/ 4948 h 7855"/>
                <a:gd name="T22" fmla="*/ 4395 w 10000"/>
                <a:gd name="T23" fmla="*/ 4798 h 7855"/>
                <a:gd name="T24" fmla="*/ 4105 w 10000"/>
                <a:gd name="T25" fmla="*/ 4616 h 7855"/>
                <a:gd name="T26" fmla="*/ 3804 w 10000"/>
                <a:gd name="T27" fmla="*/ 4403 h 7855"/>
                <a:gd name="T28" fmla="*/ 3566 w 10000"/>
                <a:gd name="T29" fmla="*/ 4233 h 7855"/>
                <a:gd name="T30" fmla="*/ 2104 w 10000"/>
                <a:gd name="T31" fmla="*/ 3215 h 7855"/>
                <a:gd name="T32" fmla="*/ 960 w 10000"/>
                <a:gd name="T33" fmla="*/ 2418 h 7855"/>
                <a:gd name="T34" fmla="*/ 307 w 10000"/>
                <a:gd name="T35" fmla="*/ 1775 h 7855"/>
                <a:gd name="T36" fmla="*/ 0 w 10000"/>
                <a:gd name="T37" fmla="*/ 1015 h 7855"/>
                <a:gd name="T38" fmla="*/ 231 w 10000"/>
                <a:gd name="T39" fmla="*/ 290 h 7855"/>
                <a:gd name="T40" fmla="*/ 892 w 10000"/>
                <a:gd name="T41" fmla="*/ 0 h 7855"/>
                <a:gd name="T42" fmla="*/ 9108 w 10000"/>
                <a:gd name="T43" fmla="*/ 0 h 7855"/>
                <a:gd name="T44" fmla="*/ 9735 w 10000"/>
                <a:gd name="T45" fmla="*/ 261 h 7855"/>
                <a:gd name="T46" fmla="*/ 10000 w 10000"/>
                <a:gd name="T47" fmla="*/ 891 h 7855"/>
                <a:gd name="T48" fmla="*/ 10000 w 10000"/>
                <a:gd name="T49" fmla="*/ 2532 h 7855"/>
                <a:gd name="T50" fmla="*/ 10000 w 10000"/>
                <a:gd name="T51" fmla="*/ 6963 h 7855"/>
                <a:gd name="T52" fmla="*/ 9739 w 10000"/>
                <a:gd name="T53" fmla="*/ 7593 h 7855"/>
                <a:gd name="T54" fmla="*/ 9109 w 10000"/>
                <a:gd name="T55" fmla="*/ 7855 h 7855"/>
                <a:gd name="T56" fmla="*/ 894 w 10000"/>
                <a:gd name="T57" fmla="*/ 7855 h 7855"/>
                <a:gd name="T58" fmla="*/ 264 w 10000"/>
                <a:gd name="T59" fmla="*/ 7593 h 7855"/>
                <a:gd name="T60" fmla="*/ 1 w 10000"/>
                <a:gd name="T61" fmla="*/ 6963 h 7855"/>
                <a:gd name="T62" fmla="*/ 1 w 10000"/>
                <a:gd name="T63" fmla="*/ 2532 h 7855"/>
                <a:gd name="T64" fmla="*/ 565 w 10000"/>
                <a:gd name="T65" fmla="*/ 3018 h 7855"/>
                <a:gd name="T66" fmla="*/ 3339 w 10000"/>
                <a:gd name="T67" fmla="*/ 4943 h 7855"/>
                <a:gd name="T68" fmla="*/ 3855 w 10000"/>
                <a:gd name="T69" fmla="*/ 5308 h 7855"/>
                <a:gd name="T70" fmla="*/ 4383 w 10000"/>
                <a:gd name="T71" fmla="*/ 5576 h 7855"/>
                <a:gd name="T72" fmla="*/ 4996 w 10000"/>
                <a:gd name="T73" fmla="*/ 5712 h 7855"/>
                <a:gd name="T74" fmla="*/ 5009 w 10000"/>
                <a:gd name="T75" fmla="*/ 5712 h 7855"/>
                <a:gd name="T76" fmla="*/ 5623 w 10000"/>
                <a:gd name="T77" fmla="*/ 5576 h 7855"/>
                <a:gd name="T78" fmla="*/ 6150 w 10000"/>
                <a:gd name="T79" fmla="*/ 5308 h 7855"/>
                <a:gd name="T80" fmla="*/ 6666 w 10000"/>
                <a:gd name="T81" fmla="*/ 4943 h 7855"/>
                <a:gd name="T82" fmla="*/ 9445 w 10000"/>
                <a:gd name="T83" fmla="*/ 3018 h 7855"/>
                <a:gd name="T84" fmla="*/ 10000 w 10000"/>
                <a:gd name="T85" fmla="*/ 2532 h 7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00" h="7855">
                  <a:moveTo>
                    <a:pt x="10000" y="891"/>
                  </a:moveTo>
                  <a:cubicBezTo>
                    <a:pt x="10000" y="1185"/>
                    <a:pt x="9909" y="1466"/>
                    <a:pt x="9726" y="1733"/>
                  </a:cubicBezTo>
                  <a:cubicBezTo>
                    <a:pt x="9544" y="2001"/>
                    <a:pt x="9316" y="2230"/>
                    <a:pt x="9045" y="2420"/>
                  </a:cubicBezTo>
                  <a:cubicBezTo>
                    <a:pt x="7646" y="3391"/>
                    <a:pt x="6776" y="3995"/>
                    <a:pt x="6434" y="4233"/>
                  </a:cubicBezTo>
                  <a:cubicBezTo>
                    <a:pt x="6396" y="4260"/>
                    <a:pt x="6318" y="4317"/>
                    <a:pt x="6196" y="4403"/>
                  </a:cubicBezTo>
                  <a:cubicBezTo>
                    <a:pt x="6075" y="4491"/>
                    <a:pt x="5975" y="4562"/>
                    <a:pt x="5895" y="4616"/>
                  </a:cubicBezTo>
                  <a:cubicBezTo>
                    <a:pt x="5815" y="4670"/>
                    <a:pt x="5718" y="4730"/>
                    <a:pt x="5605" y="4798"/>
                  </a:cubicBezTo>
                  <a:cubicBezTo>
                    <a:pt x="5491" y="4866"/>
                    <a:pt x="5384" y="4916"/>
                    <a:pt x="5285" y="4948"/>
                  </a:cubicBezTo>
                  <a:cubicBezTo>
                    <a:pt x="5184" y="4982"/>
                    <a:pt x="5091" y="4998"/>
                    <a:pt x="5006" y="4998"/>
                  </a:cubicBezTo>
                  <a:lnTo>
                    <a:pt x="4994" y="4998"/>
                  </a:lnTo>
                  <a:cubicBezTo>
                    <a:pt x="4908" y="4998"/>
                    <a:pt x="4815" y="4982"/>
                    <a:pt x="4715" y="4948"/>
                  </a:cubicBezTo>
                  <a:cubicBezTo>
                    <a:pt x="4614" y="4915"/>
                    <a:pt x="4508" y="4865"/>
                    <a:pt x="4395" y="4798"/>
                  </a:cubicBezTo>
                  <a:cubicBezTo>
                    <a:pt x="4281" y="4731"/>
                    <a:pt x="4185" y="4671"/>
                    <a:pt x="4105" y="4616"/>
                  </a:cubicBezTo>
                  <a:cubicBezTo>
                    <a:pt x="4025" y="4562"/>
                    <a:pt x="3924" y="4491"/>
                    <a:pt x="3804" y="4403"/>
                  </a:cubicBezTo>
                  <a:cubicBezTo>
                    <a:pt x="3683" y="4317"/>
                    <a:pt x="3604" y="4260"/>
                    <a:pt x="3566" y="4233"/>
                  </a:cubicBezTo>
                  <a:cubicBezTo>
                    <a:pt x="3229" y="3995"/>
                    <a:pt x="2740" y="3656"/>
                    <a:pt x="2104" y="3215"/>
                  </a:cubicBezTo>
                  <a:cubicBezTo>
                    <a:pt x="1467" y="2773"/>
                    <a:pt x="1086" y="2510"/>
                    <a:pt x="960" y="2418"/>
                  </a:cubicBezTo>
                  <a:cubicBezTo>
                    <a:pt x="729" y="2262"/>
                    <a:pt x="511" y="2047"/>
                    <a:pt x="307" y="1775"/>
                  </a:cubicBezTo>
                  <a:cubicBezTo>
                    <a:pt x="102" y="1503"/>
                    <a:pt x="0" y="1248"/>
                    <a:pt x="0" y="1015"/>
                  </a:cubicBezTo>
                  <a:cubicBezTo>
                    <a:pt x="0" y="725"/>
                    <a:pt x="77" y="483"/>
                    <a:pt x="231" y="290"/>
                  </a:cubicBezTo>
                  <a:cubicBezTo>
                    <a:pt x="385" y="96"/>
                    <a:pt x="606" y="0"/>
                    <a:pt x="892" y="0"/>
                  </a:cubicBezTo>
                  <a:lnTo>
                    <a:pt x="9108" y="0"/>
                  </a:lnTo>
                  <a:cubicBezTo>
                    <a:pt x="9349" y="0"/>
                    <a:pt x="9559" y="87"/>
                    <a:pt x="9735" y="261"/>
                  </a:cubicBezTo>
                  <a:cubicBezTo>
                    <a:pt x="9913" y="436"/>
                    <a:pt x="10000" y="646"/>
                    <a:pt x="10000" y="891"/>
                  </a:cubicBezTo>
                  <a:close/>
                  <a:moveTo>
                    <a:pt x="10000" y="2532"/>
                  </a:moveTo>
                  <a:lnTo>
                    <a:pt x="10000" y="6963"/>
                  </a:lnTo>
                  <a:cubicBezTo>
                    <a:pt x="10000" y="7208"/>
                    <a:pt x="9913" y="7418"/>
                    <a:pt x="9739" y="7593"/>
                  </a:cubicBezTo>
                  <a:cubicBezTo>
                    <a:pt x="9564" y="7768"/>
                    <a:pt x="9354" y="7855"/>
                    <a:pt x="9109" y="7855"/>
                  </a:cubicBezTo>
                  <a:lnTo>
                    <a:pt x="894" y="7855"/>
                  </a:lnTo>
                  <a:cubicBezTo>
                    <a:pt x="649" y="7855"/>
                    <a:pt x="439" y="7767"/>
                    <a:pt x="264" y="7593"/>
                  </a:cubicBezTo>
                  <a:cubicBezTo>
                    <a:pt x="88" y="7420"/>
                    <a:pt x="1" y="7208"/>
                    <a:pt x="1" y="6963"/>
                  </a:cubicBezTo>
                  <a:lnTo>
                    <a:pt x="1" y="2532"/>
                  </a:lnTo>
                  <a:cubicBezTo>
                    <a:pt x="165" y="2715"/>
                    <a:pt x="354" y="2876"/>
                    <a:pt x="565" y="3018"/>
                  </a:cubicBezTo>
                  <a:cubicBezTo>
                    <a:pt x="1911" y="3933"/>
                    <a:pt x="2836" y="4576"/>
                    <a:pt x="3339" y="4943"/>
                  </a:cubicBezTo>
                  <a:cubicBezTo>
                    <a:pt x="3551" y="5099"/>
                    <a:pt x="3723" y="5222"/>
                    <a:pt x="3855" y="5308"/>
                  </a:cubicBezTo>
                  <a:cubicBezTo>
                    <a:pt x="3986" y="5396"/>
                    <a:pt x="4163" y="5486"/>
                    <a:pt x="4383" y="5576"/>
                  </a:cubicBezTo>
                  <a:cubicBezTo>
                    <a:pt x="4603" y="5667"/>
                    <a:pt x="4806" y="5712"/>
                    <a:pt x="4996" y="5712"/>
                  </a:cubicBezTo>
                  <a:lnTo>
                    <a:pt x="5009" y="5712"/>
                  </a:lnTo>
                  <a:cubicBezTo>
                    <a:pt x="5199" y="5712"/>
                    <a:pt x="5403" y="5666"/>
                    <a:pt x="5623" y="5576"/>
                  </a:cubicBezTo>
                  <a:cubicBezTo>
                    <a:pt x="5843" y="5485"/>
                    <a:pt x="6018" y="5395"/>
                    <a:pt x="6150" y="5308"/>
                  </a:cubicBezTo>
                  <a:cubicBezTo>
                    <a:pt x="6281" y="5222"/>
                    <a:pt x="6454" y="5099"/>
                    <a:pt x="6666" y="4943"/>
                  </a:cubicBezTo>
                  <a:cubicBezTo>
                    <a:pt x="7299" y="4486"/>
                    <a:pt x="8225" y="3843"/>
                    <a:pt x="9445" y="3018"/>
                  </a:cubicBezTo>
                  <a:cubicBezTo>
                    <a:pt x="9654" y="2872"/>
                    <a:pt x="9840" y="2711"/>
                    <a:pt x="10000" y="25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259755" y="1333749"/>
              <a:ext cx="596900" cy="5969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钉钉进步体" panose="00020600040101010101" pitchFamily="18" charset="-122"/>
                <a:ea typeface="钉钉进步体" panose="00020600040101010101" pitchFamily="18" charset="-122"/>
              </a:endParaRPr>
            </a:p>
          </p:txBody>
        </p:sp>
      </p:grpSp>
      <p:grpSp>
        <p:nvGrpSpPr>
          <p:cNvPr id="2" name="Group 15">
            <a:extLst>
              <a:ext uri="{FF2B5EF4-FFF2-40B4-BE49-F238E27FC236}">
                <a16:creationId xmlns:a16="http://schemas.microsoft.com/office/drawing/2014/main" id="{F2154542-7695-3EF6-9E2B-6AFF91C237FA}"/>
              </a:ext>
            </a:extLst>
          </p:cNvPr>
          <p:cNvGrpSpPr/>
          <p:nvPr/>
        </p:nvGrpSpPr>
        <p:grpSpPr>
          <a:xfrm>
            <a:off x="1266240" y="4725613"/>
            <a:ext cx="2170868" cy="372642"/>
            <a:chOff x="2577247" y="6274583"/>
            <a:chExt cx="2451138" cy="42075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FA770DA-17F0-5CF1-6C9B-425D840D2BFD}"/>
                </a:ext>
              </a:extLst>
            </p:cNvPr>
            <p:cNvSpPr/>
            <p:nvPr/>
          </p:nvSpPr>
          <p:spPr>
            <a:xfrm>
              <a:off x="3049449" y="6278320"/>
              <a:ext cx="1978936" cy="41701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Report 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：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ppt7</a:t>
              </a:r>
            </a:p>
          </p:txBody>
        </p:sp>
        <p:sp>
          <p:nvSpPr>
            <p:cNvPr id="10" name="delivery-package_45936">
              <a:extLst>
                <a:ext uri="{FF2B5EF4-FFF2-40B4-BE49-F238E27FC236}">
                  <a16:creationId xmlns:a16="http://schemas.microsoft.com/office/drawing/2014/main" id="{80B1FFCE-B492-60E7-AC89-0A6DDDCA5B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77247" y="6274583"/>
              <a:ext cx="472199" cy="407583"/>
            </a:xfrm>
            <a:custGeom>
              <a:avLst/>
              <a:gdLst>
                <a:gd name="connsiteX0" fmla="*/ 222210 w 606439"/>
                <a:gd name="connsiteY0" fmla="*/ 476810 h 523454"/>
                <a:gd name="connsiteX1" fmla="*/ 591037 w 606439"/>
                <a:gd name="connsiteY1" fmla="*/ 476810 h 523454"/>
                <a:gd name="connsiteX2" fmla="*/ 606439 w 606439"/>
                <a:gd name="connsiteY2" fmla="*/ 492071 h 523454"/>
                <a:gd name="connsiteX3" fmla="*/ 591037 w 606439"/>
                <a:gd name="connsiteY3" fmla="*/ 507435 h 523454"/>
                <a:gd name="connsiteX4" fmla="*/ 222210 w 606439"/>
                <a:gd name="connsiteY4" fmla="*/ 507435 h 523454"/>
                <a:gd name="connsiteX5" fmla="*/ 15301 w 606439"/>
                <a:gd name="connsiteY5" fmla="*/ 476810 h 523454"/>
                <a:gd name="connsiteX6" fmla="*/ 163006 w 606439"/>
                <a:gd name="connsiteY6" fmla="*/ 476810 h 523454"/>
                <a:gd name="connsiteX7" fmla="*/ 163006 w 606439"/>
                <a:gd name="connsiteY7" fmla="*/ 507435 h 523454"/>
                <a:gd name="connsiteX8" fmla="*/ 15301 w 606439"/>
                <a:gd name="connsiteY8" fmla="*/ 507435 h 523454"/>
                <a:gd name="connsiteX9" fmla="*/ 0 w 606439"/>
                <a:gd name="connsiteY9" fmla="*/ 492071 h 523454"/>
                <a:gd name="connsiteX10" fmla="*/ 15301 w 606439"/>
                <a:gd name="connsiteY10" fmla="*/ 476810 h 523454"/>
                <a:gd name="connsiteX11" fmla="*/ 192556 w 606439"/>
                <a:gd name="connsiteY11" fmla="*/ 460792 h 523454"/>
                <a:gd name="connsiteX12" fmla="*/ 211061 w 606439"/>
                <a:gd name="connsiteY12" fmla="*/ 479185 h 523454"/>
                <a:gd name="connsiteX13" fmla="*/ 211061 w 606439"/>
                <a:gd name="connsiteY13" fmla="*/ 505061 h 523454"/>
                <a:gd name="connsiteX14" fmla="*/ 192556 w 606439"/>
                <a:gd name="connsiteY14" fmla="*/ 523454 h 523454"/>
                <a:gd name="connsiteX15" fmla="*/ 174155 w 606439"/>
                <a:gd name="connsiteY15" fmla="*/ 505061 h 523454"/>
                <a:gd name="connsiteX16" fmla="*/ 174155 w 606439"/>
                <a:gd name="connsiteY16" fmla="*/ 479185 h 523454"/>
                <a:gd name="connsiteX17" fmla="*/ 192556 w 606439"/>
                <a:gd name="connsiteY17" fmla="*/ 460792 h 523454"/>
                <a:gd name="connsiteX18" fmla="*/ 270917 w 606439"/>
                <a:gd name="connsiteY18" fmla="*/ 230890 h 523454"/>
                <a:gd name="connsiteX19" fmla="*/ 301415 w 606439"/>
                <a:gd name="connsiteY19" fmla="*/ 261132 h 523454"/>
                <a:gd name="connsiteX20" fmla="*/ 288300 w 606439"/>
                <a:gd name="connsiteY20" fmla="*/ 349051 h 523454"/>
                <a:gd name="connsiteX21" fmla="*/ 288508 w 606439"/>
                <a:gd name="connsiteY21" fmla="*/ 349883 h 523454"/>
                <a:gd name="connsiteX22" fmla="*/ 302248 w 606439"/>
                <a:gd name="connsiteY22" fmla="*/ 368693 h 523454"/>
                <a:gd name="connsiteX23" fmla="*/ 303184 w 606439"/>
                <a:gd name="connsiteY23" fmla="*/ 369109 h 523454"/>
                <a:gd name="connsiteX24" fmla="*/ 304121 w 606439"/>
                <a:gd name="connsiteY24" fmla="*/ 368693 h 523454"/>
                <a:gd name="connsiteX25" fmla="*/ 317965 w 606439"/>
                <a:gd name="connsiteY25" fmla="*/ 349883 h 523454"/>
                <a:gd name="connsiteX26" fmla="*/ 318173 w 606439"/>
                <a:gd name="connsiteY26" fmla="*/ 349051 h 523454"/>
                <a:gd name="connsiteX27" fmla="*/ 304954 w 606439"/>
                <a:gd name="connsiteY27" fmla="*/ 261132 h 523454"/>
                <a:gd name="connsiteX28" fmla="*/ 335452 w 606439"/>
                <a:gd name="connsiteY28" fmla="*/ 230890 h 523454"/>
                <a:gd name="connsiteX29" fmla="*/ 354500 w 606439"/>
                <a:gd name="connsiteY29" fmla="*/ 246894 h 523454"/>
                <a:gd name="connsiteX30" fmla="*/ 393950 w 606439"/>
                <a:gd name="connsiteY30" fmla="*/ 265081 h 523454"/>
                <a:gd name="connsiteX31" fmla="*/ 408522 w 606439"/>
                <a:gd name="connsiteY31" fmla="*/ 277344 h 523454"/>
                <a:gd name="connsiteX32" fmla="*/ 428091 w 606439"/>
                <a:gd name="connsiteY32" fmla="*/ 379501 h 523454"/>
                <a:gd name="connsiteX33" fmla="*/ 178278 w 606439"/>
                <a:gd name="connsiteY33" fmla="*/ 379501 h 523454"/>
                <a:gd name="connsiteX34" fmla="*/ 197951 w 606439"/>
                <a:gd name="connsiteY34" fmla="*/ 277344 h 523454"/>
                <a:gd name="connsiteX35" fmla="*/ 212419 w 606439"/>
                <a:gd name="connsiteY35" fmla="*/ 265081 h 523454"/>
                <a:gd name="connsiteX36" fmla="*/ 251973 w 606439"/>
                <a:gd name="connsiteY36" fmla="*/ 246894 h 523454"/>
                <a:gd name="connsiteX37" fmla="*/ 276624 w 606439"/>
                <a:gd name="connsiteY37" fmla="*/ 129744 h 523454"/>
                <a:gd name="connsiteX38" fmla="*/ 249081 w 606439"/>
                <a:gd name="connsiteY38" fmla="*/ 154506 h 523454"/>
                <a:gd name="connsiteX39" fmla="*/ 303203 w 606439"/>
                <a:gd name="connsiteY39" fmla="*/ 223727 h 523454"/>
                <a:gd name="connsiteX40" fmla="*/ 357324 w 606439"/>
                <a:gd name="connsiteY40" fmla="*/ 154506 h 523454"/>
                <a:gd name="connsiteX41" fmla="*/ 288944 w 606439"/>
                <a:gd name="connsiteY41" fmla="*/ 155961 h 523454"/>
                <a:gd name="connsiteX42" fmla="*/ 276624 w 606439"/>
                <a:gd name="connsiteY42" fmla="*/ 129744 h 523454"/>
                <a:gd name="connsiteX43" fmla="*/ 303203 w 606439"/>
                <a:gd name="connsiteY43" fmla="*/ 68448 h 523454"/>
                <a:gd name="connsiteX44" fmla="*/ 374498 w 606439"/>
                <a:gd name="connsiteY44" fmla="*/ 138396 h 523454"/>
                <a:gd name="connsiteX45" fmla="*/ 303203 w 606439"/>
                <a:gd name="connsiteY45" fmla="*/ 239005 h 523454"/>
                <a:gd name="connsiteX46" fmla="*/ 232012 w 606439"/>
                <a:gd name="connsiteY46" fmla="*/ 138396 h 523454"/>
                <a:gd name="connsiteX47" fmla="*/ 303203 w 606439"/>
                <a:gd name="connsiteY47" fmla="*/ 68448 h 523454"/>
                <a:gd name="connsiteX48" fmla="*/ 41630 w 606439"/>
                <a:gd name="connsiteY48" fmla="*/ 41570 h 523454"/>
                <a:gd name="connsiteX49" fmla="*/ 41630 w 606439"/>
                <a:gd name="connsiteY49" fmla="*/ 406450 h 523454"/>
                <a:gd name="connsiteX50" fmla="*/ 564809 w 606439"/>
                <a:gd name="connsiteY50" fmla="*/ 406450 h 523454"/>
                <a:gd name="connsiteX51" fmla="*/ 564809 w 606439"/>
                <a:gd name="connsiteY51" fmla="*/ 41570 h 523454"/>
                <a:gd name="connsiteX52" fmla="*/ 27788 w 606439"/>
                <a:gd name="connsiteY52" fmla="*/ 0 h 523454"/>
                <a:gd name="connsiteX53" fmla="*/ 578651 w 606439"/>
                <a:gd name="connsiteY53" fmla="*/ 0 h 523454"/>
                <a:gd name="connsiteX54" fmla="*/ 606439 w 606439"/>
                <a:gd name="connsiteY54" fmla="*/ 27644 h 523454"/>
                <a:gd name="connsiteX55" fmla="*/ 606439 w 606439"/>
                <a:gd name="connsiteY55" fmla="*/ 420376 h 523454"/>
                <a:gd name="connsiteX56" fmla="*/ 578651 w 606439"/>
                <a:gd name="connsiteY56" fmla="*/ 448020 h 523454"/>
                <a:gd name="connsiteX57" fmla="*/ 27788 w 606439"/>
                <a:gd name="connsiteY57" fmla="*/ 448020 h 523454"/>
                <a:gd name="connsiteX58" fmla="*/ 0 w 606439"/>
                <a:gd name="connsiteY58" fmla="*/ 420376 h 523454"/>
                <a:gd name="connsiteX59" fmla="*/ 0 w 606439"/>
                <a:gd name="connsiteY59" fmla="*/ 27644 h 523454"/>
                <a:gd name="connsiteX60" fmla="*/ 27788 w 606439"/>
                <a:gd name="connsiteY60" fmla="*/ 0 h 5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6439" h="523454">
                  <a:moveTo>
                    <a:pt x="222210" y="476810"/>
                  </a:moveTo>
                  <a:lnTo>
                    <a:pt x="591037" y="476810"/>
                  </a:lnTo>
                  <a:cubicBezTo>
                    <a:pt x="599570" y="476810"/>
                    <a:pt x="606439" y="483662"/>
                    <a:pt x="606439" y="492071"/>
                  </a:cubicBezTo>
                  <a:cubicBezTo>
                    <a:pt x="606439" y="500583"/>
                    <a:pt x="599570" y="507435"/>
                    <a:pt x="591037" y="507435"/>
                  </a:cubicBezTo>
                  <a:lnTo>
                    <a:pt x="222210" y="507435"/>
                  </a:lnTo>
                  <a:close/>
                  <a:moveTo>
                    <a:pt x="15301" y="476810"/>
                  </a:moveTo>
                  <a:lnTo>
                    <a:pt x="163006" y="476810"/>
                  </a:lnTo>
                  <a:lnTo>
                    <a:pt x="163006" y="507435"/>
                  </a:lnTo>
                  <a:lnTo>
                    <a:pt x="15301" y="507435"/>
                  </a:lnTo>
                  <a:cubicBezTo>
                    <a:pt x="6870" y="507435"/>
                    <a:pt x="0" y="500583"/>
                    <a:pt x="0" y="492071"/>
                  </a:cubicBezTo>
                  <a:cubicBezTo>
                    <a:pt x="0" y="483662"/>
                    <a:pt x="6870" y="476810"/>
                    <a:pt x="15301" y="476810"/>
                  </a:cubicBezTo>
                  <a:close/>
                  <a:moveTo>
                    <a:pt x="192556" y="460792"/>
                  </a:moveTo>
                  <a:cubicBezTo>
                    <a:pt x="202744" y="460792"/>
                    <a:pt x="211061" y="469001"/>
                    <a:pt x="211061" y="479185"/>
                  </a:cubicBezTo>
                  <a:lnTo>
                    <a:pt x="211061" y="505061"/>
                  </a:lnTo>
                  <a:cubicBezTo>
                    <a:pt x="211061" y="515245"/>
                    <a:pt x="202744" y="523454"/>
                    <a:pt x="192556" y="523454"/>
                  </a:cubicBezTo>
                  <a:cubicBezTo>
                    <a:pt x="182472" y="523454"/>
                    <a:pt x="174155" y="515245"/>
                    <a:pt x="174155" y="505061"/>
                  </a:cubicBezTo>
                  <a:lnTo>
                    <a:pt x="174155" y="479185"/>
                  </a:lnTo>
                  <a:cubicBezTo>
                    <a:pt x="174155" y="469001"/>
                    <a:pt x="182472" y="460792"/>
                    <a:pt x="192556" y="460792"/>
                  </a:cubicBezTo>
                  <a:close/>
                  <a:moveTo>
                    <a:pt x="270917" y="230890"/>
                  </a:moveTo>
                  <a:lnTo>
                    <a:pt x="301415" y="261132"/>
                  </a:lnTo>
                  <a:lnTo>
                    <a:pt x="288300" y="349051"/>
                  </a:lnTo>
                  <a:cubicBezTo>
                    <a:pt x="288300" y="349363"/>
                    <a:pt x="288300" y="349675"/>
                    <a:pt x="288508" y="349883"/>
                  </a:cubicBezTo>
                  <a:lnTo>
                    <a:pt x="302248" y="368693"/>
                  </a:lnTo>
                  <a:cubicBezTo>
                    <a:pt x="302456" y="369005"/>
                    <a:pt x="302872" y="369109"/>
                    <a:pt x="303184" y="369109"/>
                  </a:cubicBezTo>
                  <a:cubicBezTo>
                    <a:pt x="303601" y="369109"/>
                    <a:pt x="303913" y="369005"/>
                    <a:pt x="304121" y="368693"/>
                  </a:cubicBezTo>
                  <a:lnTo>
                    <a:pt x="317965" y="349883"/>
                  </a:lnTo>
                  <a:cubicBezTo>
                    <a:pt x="318069" y="349675"/>
                    <a:pt x="318173" y="349363"/>
                    <a:pt x="318173" y="349051"/>
                  </a:cubicBezTo>
                  <a:lnTo>
                    <a:pt x="304954" y="261132"/>
                  </a:lnTo>
                  <a:lnTo>
                    <a:pt x="335452" y="230890"/>
                  </a:lnTo>
                  <a:lnTo>
                    <a:pt x="354500" y="246894"/>
                  </a:lnTo>
                  <a:lnTo>
                    <a:pt x="393950" y="265081"/>
                  </a:lnTo>
                  <a:cubicBezTo>
                    <a:pt x="399779" y="267471"/>
                    <a:pt x="405920" y="271316"/>
                    <a:pt x="408522" y="277344"/>
                  </a:cubicBezTo>
                  <a:cubicBezTo>
                    <a:pt x="408522" y="277344"/>
                    <a:pt x="451407" y="379501"/>
                    <a:pt x="428091" y="379501"/>
                  </a:cubicBezTo>
                  <a:lnTo>
                    <a:pt x="178278" y="379501"/>
                  </a:lnTo>
                  <a:cubicBezTo>
                    <a:pt x="154962" y="379501"/>
                    <a:pt x="197951" y="277344"/>
                    <a:pt x="197951" y="277344"/>
                  </a:cubicBezTo>
                  <a:cubicBezTo>
                    <a:pt x="200865" y="271108"/>
                    <a:pt x="206590" y="267471"/>
                    <a:pt x="212419" y="265081"/>
                  </a:cubicBezTo>
                  <a:lnTo>
                    <a:pt x="251973" y="246894"/>
                  </a:lnTo>
                  <a:close/>
                  <a:moveTo>
                    <a:pt x="276624" y="129744"/>
                  </a:moveTo>
                  <a:cubicBezTo>
                    <a:pt x="263028" y="128497"/>
                    <a:pt x="246896" y="135746"/>
                    <a:pt x="249081" y="154506"/>
                  </a:cubicBezTo>
                  <a:cubicBezTo>
                    <a:pt x="253245" y="189116"/>
                    <a:pt x="273644" y="223727"/>
                    <a:pt x="303203" y="223727"/>
                  </a:cubicBezTo>
                  <a:cubicBezTo>
                    <a:pt x="331409" y="223727"/>
                    <a:pt x="357012" y="182049"/>
                    <a:pt x="357324" y="154506"/>
                  </a:cubicBezTo>
                  <a:cubicBezTo>
                    <a:pt x="357845" y="108463"/>
                    <a:pt x="325788" y="159911"/>
                    <a:pt x="288944" y="155961"/>
                  </a:cubicBezTo>
                  <a:cubicBezTo>
                    <a:pt x="301278" y="140735"/>
                    <a:pt x="290219" y="130991"/>
                    <a:pt x="276624" y="129744"/>
                  </a:cubicBezTo>
                  <a:close/>
                  <a:moveTo>
                    <a:pt x="303203" y="68448"/>
                  </a:moveTo>
                  <a:cubicBezTo>
                    <a:pt x="354098" y="68448"/>
                    <a:pt x="374914" y="94640"/>
                    <a:pt x="374498" y="138396"/>
                  </a:cubicBezTo>
                  <a:cubicBezTo>
                    <a:pt x="373769" y="201381"/>
                    <a:pt x="333386" y="239005"/>
                    <a:pt x="303203" y="239005"/>
                  </a:cubicBezTo>
                  <a:cubicBezTo>
                    <a:pt x="268024" y="239005"/>
                    <a:pt x="232637" y="201381"/>
                    <a:pt x="232012" y="138396"/>
                  </a:cubicBezTo>
                  <a:cubicBezTo>
                    <a:pt x="231596" y="94640"/>
                    <a:pt x="252412" y="68448"/>
                    <a:pt x="303203" y="68448"/>
                  </a:cubicBezTo>
                  <a:close/>
                  <a:moveTo>
                    <a:pt x="41630" y="41570"/>
                  </a:moveTo>
                  <a:lnTo>
                    <a:pt x="41630" y="406450"/>
                  </a:lnTo>
                  <a:lnTo>
                    <a:pt x="564809" y="406450"/>
                  </a:lnTo>
                  <a:lnTo>
                    <a:pt x="564809" y="41570"/>
                  </a:lnTo>
                  <a:close/>
                  <a:moveTo>
                    <a:pt x="27788" y="0"/>
                  </a:moveTo>
                  <a:lnTo>
                    <a:pt x="578651" y="0"/>
                  </a:lnTo>
                  <a:cubicBezTo>
                    <a:pt x="593950" y="0"/>
                    <a:pt x="606439" y="12367"/>
                    <a:pt x="606439" y="27644"/>
                  </a:cubicBezTo>
                  <a:lnTo>
                    <a:pt x="606439" y="420376"/>
                  </a:lnTo>
                  <a:cubicBezTo>
                    <a:pt x="606439" y="435653"/>
                    <a:pt x="593950" y="448020"/>
                    <a:pt x="578651" y="448020"/>
                  </a:cubicBezTo>
                  <a:lnTo>
                    <a:pt x="27788" y="448020"/>
                  </a:lnTo>
                  <a:cubicBezTo>
                    <a:pt x="12385" y="448020"/>
                    <a:pt x="0" y="435653"/>
                    <a:pt x="0" y="420376"/>
                  </a:cubicBezTo>
                  <a:lnTo>
                    <a:pt x="0" y="27644"/>
                  </a:lnTo>
                  <a:cubicBezTo>
                    <a:pt x="0" y="12367"/>
                    <a:pt x="12385" y="0"/>
                    <a:pt x="27788" y="0"/>
                  </a:cubicBezTo>
                  <a:close/>
                </a:path>
              </a:pathLst>
            </a:custGeom>
            <a:solidFill>
              <a:srgbClr val="5F87E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A83F7955-654D-5C13-92D6-414484DDE6B6}"/>
              </a:ext>
            </a:extLst>
          </p:cNvPr>
          <p:cNvGrpSpPr/>
          <p:nvPr/>
        </p:nvGrpSpPr>
        <p:grpSpPr>
          <a:xfrm>
            <a:off x="3728506" y="4684464"/>
            <a:ext cx="2372566" cy="404133"/>
            <a:chOff x="5559356" y="6256588"/>
            <a:chExt cx="2678875" cy="456308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215DA51-909E-F3A5-A5E4-31E2542148F7}"/>
                </a:ext>
              </a:extLst>
            </p:cNvPr>
            <p:cNvSpPr/>
            <p:nvPr/>
          </p:nvSpPr>
          <p:spPr>
            <a:xfrm>
              <a:off x="5904688" y="6295882"/>
              <a:ext cx="2333543" cy="41701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Time 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：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X.X.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202X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6" name="24-hours-phone-service_45765">
              <a:extLst>
                <a:ext uri="{FF2B5EF4-FFF2-40B4-BE49-F238E27FC236}">
                  <a16:creationId xmlns:a16="http://schemas.microsoft.com/office/drawing/2014/main" id="{617ACCDF-11EC-273F-AE9F-5AC51B1C76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59356" y="6256588"/>
              <a:ext cx="345333" cy="415849"/>
            </a:xfrm>
            <a:custGeom>
              <a:avLst/>
              <a:gdLst>
                <a:gd name="T0" fmla="*/ 3134 w 10630"/>
                <a:gd name="T1" fmla="*/ 10106 h 12800"/>
                <a:gd name="T2" fmla="*/ 3134 w 10630"/>
                <a:gd name="T3" fmla="*/ 5744 h 12800"/>
                <a:gd name="T4" fmla="*/ 7496 w 10630"/>
                <a:gd name="T5" fmla="*/ 5744 h 12800"/>
                <a:gd name="T6" fmla="*/ 7496 w 10630"/>
                <a:gd name="T7" fmla="*/ 10106 h 12800"/>
                <a:gd name="T8" fmla="*/ 5315 w 10630"/>
                <a:gd name="T9" fmla="*/ 5340 h 12800"/>
                <a:gd name="T10" fmla="*/ 5315 w 10630"/>
                <a:gd name="T11" fmla="*/ 10510 h 12800"/>
                <a:gd name="T12" fmla="*/ 5315 w 10630"/>
                <a:gd name="T13" fmla="*/ 5340 h 12800"/>
                <a:gd name="T14" fmla="*/ 5550 w 10630"/>
                <a:gd name="T15" fmla="*/ 5728 h 12800"/>
                <a:gd name="T16" fmla="*/ 5080 w 10630"/>
                <a:gd name="T17" fmla="*/ 7925 h 12800"/>
                <a:gd name="T18" fmla="*/ 5080 w 10630"/>
                <a:gd name="T19" fmla="*/ 7690 h 12800"/>
                <a:gd name="T20" fmla="*/ 6727 w 10630"/>
                <a:gd name="T21" fmla="*/ 8160 h 12800"/>
                <a:gd name="T22" fmla="*/ 5080 w 10630"/>
                <a:gd name="T23" fmla="*/ 7690 h 12800"/>
                <a:gd name="T24" fmla="*/ 8118 w 10630"/>
                <a:gd name="T25" fmla="*/ 2038 h 12800"/>
                <a:gd name="T26" fmla="*/ 5977 w 10630"/>
                <a:gd name="T27" fmla="*/ 0 h 12800"/>
                <a:gd name="T28" fmla="*/ 3575 w 10630"/>
                <a:gd name="T29" fmla="*/ 970 h 12800"/>
                <a:gd name="T30" fmla="*/ 1063 w 10630"/>
                <a:gd name="T31" fmla="*/ 2038 h 12800"/>
                <a:gd name="T32" fmla="*/ 0 w 10630"/>
                <a:gd name="T33" fmla="*/ 11737 h 12800"/>
                <a:gd name="T34" fmla="*/ 9567 w 10630"/>
                <a:gd name="T35" fmla="*/ 12800 h 12800"/>
                <a:gd name="T36" fmla="*/ 10630 w 10630"/>
                <a:gd name="T37" fmla="*/ 3101 h 12800"/>
                <a:gd name="T38" fmla="*/ 3262 w 10630"/>
                <a:gd name="T39" fmla="*/ 2788 h 12800"/>
                <a:gd name="T40" fmla="*/ 3262 w 10630"/>
                <a:gd name="T41" fmla="*/ 2038 h 12800"/>
                <a:gd name="T42" fmla="*/ 3944 w 10630"/>
                <a:gd name="T43" fmla="*/ 1720 h 12800"/>
                <a:gd name="T44" fmla="*/ 4319 w 10630"/>
                <a:gd name="T45" fmla="*/ 1084 h 12800"/>
                <a:gd name="T46" fmla="*/ 5977 w 10630"/>
                <a:gd name="T47" fmla="*/ 750 h 12800"/>
                <a:gd name="T48" fmla="*/ 6311 w 10630"/>
                <a:gd name="T49" fmla="*/ 1345 h 12800"/>
                <a:gd name="T50" fmla="*/ 7034 w 10630"/>
                <a:gd name="T51" fmla="*/ 1720 h 12800"/>
                <a:gd name="T52" fmla="*/ 7368 w 10630"/>
                <a:gd name="T53" fmla="*/ 2054 h 12800"/>
                <a:gd name="T54" fmla="*/ 7034 w 10630"/>
                <a:gd name="T55" fmla="*/ 3250 h 12800"/>
                <a:gd name="T56" fmla="*/ 3262 w 10630"/>
                <a:gd name="T57" fmla="*/ 2916 h 12800"/>
                <a:gd name="T58" fmla="*/ 9880 w 10630"/>
                <a:gd name="T59" fmla="*/ 11737 h 12800"/>
                <a:gd name="T60" fmla="*/ 1063 w 10630"/>
                <a:gd name="T61" fmla="*/ 12050 h 12800"/>
                <a:gd name="T62" fmla="*/ 750 w 10630"/>
                <a:gd name="T63" fmla="*/ 3101 h 12800"/>
                <a:gd name="T64" fmla="*/ 2512 w 10630"/>
                <a:gd name="T65" fmla="*/ 2788 h 12800"/>
                <a:gd name="T66" fmla="*/ 3596 w 10630"/>
                <a:gd name="T67" fmla="*/ 4000 h 12800"/>
                <a:gd name="T68" fmla="*/ 8118 w 10630"/>
                <a:gd name="T69" fmla="*/ 2916 h 12800"/>
                <a:gd name="T70" fmla="*/ 9567 w 10630"/>
                <a:gd name="T71" fmla="*/ 2788 h 12800"/>
                <a:gd name="T72" fmla="*/ 9880 w 10630"/>
                <a:gd name="T73" fmla="*/ 1173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30" h="12800">
                  <a:moveTo>
                    <a:pt x="5315" y="11010"/>
                  </a:moveTo>
                  <a:cubicBezTo>
                    <a:pt x="4491" y="11010"/>
                    <a:pt x="3716" y="10689"/>
                    <a:pt x="3134" y="10106"/>
                  </a:cubicBezTo>
                  <a:cubicBezTo>
                    <a:pt x="2551" y="9524"/>
                    <a:pt x="2230" y="8749"/>
                    <a:pt x="2230" y="7925"/>
                  </a:cubicBezTo>
                  <a:cubicBezTo>
                    <a:pt x="2230" y="7101"/>
                    <a:pt x="2551" y="6326"/>
                    <a:pt x="3134" y="5744"/>
                  </a:cubicBezTo>
                  <a:cubicBezTo>
                    <a:pt x="3716" y="5161"/>
                    <a:pt x="4491" y="4840"/>
                    <a:pt x="5315" y="4840"/>
                  </a:cubicBezTo>
                  <a:cubicBezTo>
                    <a:pt x="6139" y="4840"/>
                    <a:pt x="6914" y="5161"/>
                    <a:pt x="7496" y="5744"/>
                  </a:cubicBezTo>
                  <a:cubicBezTo>
                    <a:pt x="8079" y="6326"/>
                    <a:pt x="8400" y="7101"/>
                    <a:pt x="8400" y="7925"/>
                  </a:cubicBezTo>
                  <a:cubicBezTo>
                    <a:pt x="8400" y="8749"/>
                    <a:pt x="8079" y="9524"/>
                    <a:pt x="7496" y="10106"/>
                  </a:cubicBezTo>
                  <a:cubicBezTo>
                    <a:pt x="6914" y="10689"/>
                    <a:pt x="6139" y="11010"/>
                    <a:pt x="5315" y="11010"/>
                  </a:cubicBezTo>
                  <a:close/>
                  <a:moveTo>
                    <a:pt x="5315" y="5340"/>
                  </a:moveTo>
                  <a:cubicBezTo>
                    <a:pt x="3890" y="5340"/>
                    <a:pt x="2730" y="6500"/>
                    <a:pt x="2730" y="7925"/>
                  </a:cubicBezTo>
                  <a:cubicBezTo>
                    <a:pt x="2730" y="9350"/>
                    <a:pt x="3890" y="10510"/>
                    <a:pt x="5315" y="10510"/>
                  </a:cubicBezTo>
                  <a:cubicBezTo>
                    <a:pt x="6740" y="10510"/>
                    <a:pt x="7900" y="9350"/>
                    <a:pt x="7900" y="7925"/>
                  </a:cubicBezTo>
                  <a:cubicBezTo>
                    <a:pt x="7900" y="6500"/>
                    <a:pt x="6740" y="5340"/>
                    <a:pt x="5315" y="5340"/>
                  </a:cubicBezTo>
                  <a:close/>
                  <a:moveTo>
                    <a:pt x="5080" y="5728"/>
                  </a:moveTo>
                  <a:lnTo>
                    <a:pt x="5550" y="5728"/>
                  </a:lnTo>
                  <a:lnTo>
                    <a:pt x="5550" y="7925"/>
                  </a:lnTo>
                  <a:lnTo>
                    <a:pt x="5080" y="7925"/>
                  </a:lnTo>
                  <a:lnTo>
                    <a:pt x="5080" y="5728"/>
                  </a:lnTo>
                  <a:close/>
                  <a:moveTo>
                    <a:pt x="5080" y="7690"/>
                  </a:moveTo>
                  <a:lnTo>
                    <a:pt x="6727" y="7690"/>
                  </a:lnTo>
                  <a:lnTo>
                    <a:pt x="6727" y="8160"/>
                  </a:lnTo>
                  <a:lnTo>
                    <a:pt x="5080" y="8160"/>
                  </a:lnTo>
                  <a:lnTo>
                    <a:pt x="5080" y="7690"/>
                  </a:lnTo>
                  <a:close/>
                  <a:moveTo>
                    <a:pt x="9567" y="2038"/>
                  </a:moveTo>
                  <a:lnTo>
                    <a:pt x="8118" y="2038"/>
                  </a:lnTo>
                  <a:cubicBezTo>
                    <a:pt x="8109" y="1454"/>
                    <a:pt x="7638" y="981"/>
                    <a:pt x="7055" y="970"/>
                  </a:cubicBezTo>
                  <a:cubicBezTo>
                    <a:pt x="6998" y="426"/>
                    <a:pt x="6537" y="0"/>
                    <a:pt x="5977" y="0"/>
                  </a:cubicBezTo>
                  <a:lnTo>
                    <a:pt x="4652" y="0"/>
                  </a:lnTo>
                  <a:cubicBezTo>
                    <a:pt x="4093" y="0"/>
                    <a:pt x="3632" y="426"/>
                    <a:pt x="3575" y="970"/>
                  </a:cubicBezTo>
                  <a:cubicBezTo>
                    <a:pt x="2992" y="981"/>
                    <a:pt x="2521" y="1454"/>
                    <a:pt x="2512" y="2038"/>
                  </a:cubicBezTo>
                  <a:lnTo>
                    <a:pt x="1063" y="2038"/>
                  </a:lnTo>
                  <a:cubicBezTo>
                    <a:pt x="476" y="2038"/>
                    <a:pt x="0" y="2513"/>
                    <a:pt x="0" y="3101"/>
                  </a:cubicBezTo>
                  <a:lnTo>
                    <a:pt x="0" y="11737"/>
                  </a:lnTo>
                  <a:cubicBezTo>
                    <a:pt x="0" y="12324"/>
                    <a:pt x="476" y="12800"/>
                    <a:pt x="1063" y="12800"/>
                  </a:cubicBezTo>
                  <a:lnTo>
                    <a:pt x="9567" y="12800"/>
                  </a:lnTo>
                  <a:cubicBezTo>
                    <a:pt x="10154" y="12800"/>
                    <a:pt x="10630" y="12324"/>
                    <a:pt x="10630" y="11737"/>
                  </a:cubicBezTo>
                  <a:lnTo>
                    <a:pt x="10630" y="3101"/>
                  </a:lnTo>
                  <a:cubicBezTo>
                    <a:pt x="10630" y="2513"/>
                    <a:pt x="10154" y="2038"/>
                    <a:pt x="9567" y="2038"/>
                  </a:cubicBezTo>
                  <a:close/>
                  <a:moveTo>
                    <a:pt x="3262" y="2788"/>
                  </a:moveTo>
                  <a:lnTo>
                    <a:pt x="3262" y="2054"/>
                  </a:lnTo>
                  <a:cubicBezTo>
                    <a:pt x="3262" y="2048"/>
                    <a:pt x="3262" y="2043"/>
                    <a:pt x="3262" y="2038"/>
                  </a:cubicBezTo>
                  <a:cubicBezTo>
                    <a:pt x="3271" y="1861"/>
                    <a:pt x="3417" y="1720"/>
                    <a:pt x="3596" y="1720"/>
                  </a:cubicBezTo>
                  <a:lnTo>
                    <a:pt x="3944" y="1720"/>
                  </a:lnTo>
                  <a:cubicBezTo>
                    <a:pt x="4151" y="1720"/>
                    <a:pt x="4319" y="1552"/>
                    <a:pt x="4319" y="1345"/>
                  </a:cubicBezTo>
                  <a:lnTo>
                    <a:pt x="4319" y="1084"/>
                  </a:lnTo>
                  <a:cubicBezTo>
                    <a:pt x="4319" y="900"/>
                    <a:pt x="4469" y="750"/>
                    <a:pt x="4652" y="750"/>
                  </a:cubicBezTo>
                  <a:lnTo>
                    <a:pt x="5977" y="750"/>
                  </a:lnTo>
                  <a:cubicBezTo>
                    <a:pt x="6161" y="750"/>
                    <a:pt x="6311" y="900"/>
                    <a:pt x="6311" y="1084"/>
                  </a:cubicBezTo>
                  <a:lnTo>
                    <a:pt x="6311" y="1345"/>
                  </a:lnTo>
                  <a:cubicBezTo>
                    <a:pt x="6311" y="1552"/>
                    <a:pt x="6479" y="1720"/>
                    <a:pt x="6686" y="1720"/>
                  </a:cubicBezTo>
                  <a:lnTo>
                    <a:pt x="7034" y="1720"/>
                  </a:lnTo>
                  <a:cubicBezTo>
                    <a:pt x="7213" y="1720"/>
                    <a:pt x="7359" y="1861"/>
                    <a:pt x="7368" y="2038"/>
                  </a:cubicBezTo>
                  <a:cubicBezTo>
                    <a:pt x="7368" y="2043"/>
                    <a:pt x="7368" y="2048"/>
                    <a:pt x="7368" y="2054"/>
                  </a:cubicBezTo>
                  <a:lnTo>
                    <a:pt x="7368" y="2916"/>
                  </a:lnTo>
                  <a:cubicBezTo>
                    <a:pt x="7368" y="3100"/>
                    <a:pt x="7218" y="3250"/>
                    <a:pt x="7034" y="3250"/>
                  </a:cubicBezTo>
                  <a:lnTo>
                    <a:pt x="3596" y="3250"/>
                  </a:lnTo>
                  <a:cubicBezTo>
                    <a:pt x="3412" y="3250"/>
                    <a:pt x="3262" y="3100"/>
                    <a:pt x="3262" y="2916"/>
                  </a:cubicBezTo>
                  <a:lnTo>
                    <a:pt x="3262" y="2788"/>
                  </a:lnTo>
                  <a:close/>
                  <a:moveTo>
                    <a:pt x="9880" y="11737"/>
                  </a:moveTo>
                  <a:cubicBezTo>
                    <a:pt x="9880" y="11910"/>
                    <a:pt x="9740" y="12050"/>
                    <a:pt x="9567" y="12050"/>
                  </a:cubicBezTo>
                  <a:lnTo>
                    <a:pt x="1063" y="12050"/>
                  </a:lnTo>
                  <a:cubicBezTo>
                    <a:pt x="890" y="12050"/>
                    <a:pt x="750" y="11910"/>
                    <a:pt x="750" y="11737"/>
                  </a:cubicBezTo>
                  <a:lnTo>
                    <a:pt x="750" y="3101"/>
                  </a:lnTo>
                  <a:cubicBezTo>
                    <a:pt x="750" y="2928"/>
                    <a:pt x="890" y="2788"/>
                    <a:pt x="1063" y="2788"/>
                  </a:cubicBezTo>
                  <a:lnTo>
                    <a:pt x="2512" y="2788"/>
                  </a:lnTo>
                  <a:lnTo>
                    <a:pt x="2512" y="2916"/>
                  </a:lnTo>
                  <a:cubicBezTo>
                    <a:pt x="2512" y="3514"/>
                    <a:pt x="2998" y="4000"/>
                    <a:pt x="3596" y="4000"/>
                  </a:cubicBezTo>
                  <a:lnTo>
                    <a:pt x="7034" y="4000"/>
                  </a:lnTo>
                  <a:cubicBezTo>
                    <a:pt x="7632" y="4000"/>
                    <a:pt x="8118" y="3514"/>
                    <a:pt x="8118" y="2916"/>
                  </a:cubicBezTo>
                  <a:lnTo>
                    <a:pt x="8118" y="2788"/>
                  </a:lnTo>
                  <a:lnTo>
                    <a:pt x="9567" y="2788"/>
                  </a:lnTo>
                  <a:cubicBezTo>
                    <a:pt x="9740" y="2788"/>
                    <a:pt x="9880" y="2928"/>
                    <a:pt x="9880" y="3101"/>
                  </a:cubicBezTo>
                  <a:lnTo>
                    <a:pt x="9880" y="11737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334323" y="653196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1193829" y="1555826"/>
            <a:ext cx="9675812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474787" y="2427506"/>
            <a:ext cx="9242425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1065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4484914"/>
            <a:ext cx="12192000" cy="2309586"/>
          </a:xfrm>
          <a:custGeom>
            <a:avLst/>
            <a:gdLst>
              <a:gd name="connsiteX0" fmla="*/ 0 w 11430000"/>
              <a:gd name="connsiteY0" fmla="*/ 0 h 2197100"/>
              <a:gd name="connsiteX1" fmla="*/ 273050 w 11430000"/>
              <a:gd name="connsiteY1" fmla="*/ 10160 h 2197100"/>
              <a:gd name="connsiteX2" fmla="*/ 1635760 w 11430000"/>
              <a:gd name="connsiteY2" fmla="*/ 232410 h 2197100"/>
              <a:gd name="connsiteX3" fmla="*/ 3266440 w 11430000"/>
              <a:gd name="connsiteY3" fmla="*/ 797560 h 2197100"/>
              <a:gd name="connsiteX4" fmla="*/ 4899660 w 11430000"/>
              <a:gd name="connsiteY4" fmla="*/ 457200 h 2197100"/>
              <a:gd name="connsiteX5" fmla="*/ 6530340 w 11430000"/>
              <a:gd name="connsiteY5" fmla="*/ 872490 h 2197100"/>
              <a:gd name="connsiteX6" fmla="*/ 8163560 w 11430000"/>
              <a:gd name="connsiteY6" fmla="*/ 994410 h 2197100"/>
              <a:gd name="connsiteX7" fmla="*/ 9794240 w 11430000"/>
              <a:gd name="connsiteY7" fmla="*/ 607060 h 2197100"/>
              <a:gd name="connsiteX8" fmla="*/ 11156950 w 11430000"/>
              <a:gd name="connsiteY8" fmla="*/ 497840 h 2197100"/>
              <a:gd name="connsiteX9" fmla="*/ 11430000 w 11430000"/>
              <a:gd name="connsiteY9" fmla="*/ 495300 h 2197100"/>
              <a:gd name="connsiteX10" fmla="*/ 11430000 w 11430000"/>
              <a:gd name="connsiteY10" fmla="*/ 2197100 h 2197100"/>
              <a:gd name="connsiteX11" fmla="*/ 11156950 w 11430000"/>
              <a:gd name="connsiteY11" fmla="*/ 2197100 h 2197100"/>
              <a:gd name="connsiteX12" fmla="*/ 9794240 w 11430000"/>
              <a:gd name="connsiteY12" fmla="*/ 2197100 h 2197100"/>
              <a:gd name="connsiteX13" fmla="*/ 8163560 w 11430000"/>
              <a:gd name="connsiteY13" fmla="*/ 2197100 h 2197100"/>
              <a:gd name="connsiteX14" fmla="*/ 6530340 w 11430000"/>
              <a:gd name="connsiteY14" fmla="*/ 2197100 h 2197100"/>
              <a:gd name="connsiteX15" fmla="*/ 4899660 w 11430000"/>
              <a:gd name="connsiteY15" fmla="*/ 2197100 h 2197100"/>
              <a:gd name="connsiteX16" fmla="*/ 3266440 w 11430000"/>
              <a:gd name="connsiteY16" fmla="*/ 2197100 h 2197100"/>
              <a:gd name="connsiteX17" fmla="*/ 1635760 w 11430000"/>
              <a:gd name="connsiteY17" fmla="*/ 2197100 h 2197100"/>
              <a:gd name="connsiteX18" fmla="*/ 273050 w 11430000"/>
              <a:gd name="connsiteY18" fmla="*/ 2197100 h 2197100"/>
              <a:gd name="connsiteX19" fmla="*/ 0 w 11430000"/>
              <a:gd name="connsiteY19" fmla="*/ 2197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30000" h="2197100">
                <a:moveTo>
                  <a:pt x="0" y="0"/>
                </a:moveTo>
                <a:lnTo>
                  <a:pt x="273050" y="10160"/>
                </a:lnTo>
                <a:cubicBezTo>
                  <a:pt x="545677" y="48895"/>
                  <a:pt x="1136862" y="101177"/>
                  <a:pt x="1635760" y="232410"/>
                </a:cubicBezTo>
                <a:cubicBezTo>
                  <a:pt x="2134658" y="363643"/>
                  <a:pt x="2722457" y="760095"/>
                  <a:pt x="3266440" y="797560"/>
                </a:cubicBezTo>
                <a:cubicBezTo>
                  <a:pt x="3810423" y="835025"/>
                  <a:pt x="4355677" y="444712"/>
                  <a:pt x="4899660" y="457200"/>
                </a:cubicBezTo>
                <a:cubicBezTo>
                  <a:pt x="5443643" y="469688"/>
                  <a:pt x="5986357" y="782955"/>
                  <a:pt x="6530340" y="872490"/>
                </a:cubicBezTo>
                <a:cubicBezTo>
                  <a:pt x="7074323" y="962025"/>
                  <a:pt x="7619577" y="1038648"/>
                  <a:pt x="8163560" y="994410"/>
                </a:cubicBezTo>
                <a:cubicBezTo>
                  <a:pt x="8707543" y="950172"/>
                  <a:pt x="9295342" y="689822"/>
                  <a:pt x="9794240" y="607060"/>
                </a:cubicBezTo>
                <a:cubicBezTo>
                  <a:pt x="10293138" y="524298"/>
                  <a:pt x="10884323" y="516467"/>
                  <a:pt x="11156950" y="497840"/>
                </a:cubicBezTo>
                <a:cubicBezTo>
                  <a:pt x="11429577" y="479213"/>
                  <a:pt x="11384492" y="212090"/>
                  <a:pt x="11430000" y="495300"/>
                </a:cubicBezTo>
                <a:lnTo>
                  <a:pt x="11430000" y="2197100"/>
                </a:lnTo>
                <a:lnTo>
                  <a:pt x="11156950" y="2197100"/>
                </a:lnTo>
                <a:lnTo>
                  <a:pt x="9794240" y="2197100"/>
                </a:lnTo>
                <a:lnTo>
                  <a:pt x="8163560" y="2197100"/>
                </a:lnTo>
                <a:lnTo>
                  <a:pt x="6530340" y="2197100"/>
                </a:lnTo>
                <a:lnTo>
                  <a:pt x="4899660" y="2197100"/>
                </a:lnTo>
                <a:lnTo>
                  <a:pt x="3266440" y="2197100"/>
                </a:lnTo>
                <a:lnTo>
                  <a:pt x="1635760" y="2197100"/>
                </a:lnTo>
                <a:lnTo>
                  <a:pt x="273050" y="2197100"/>
                </a:lnTo>
                <a:lnTo>
                  <a:pt x="0" y="2197100"/>
                </a:lnTo>
              </a:path>
            </a:pathLst>
          </a:custGeom>
          <a:solidFill>
            <a:srgbClr val="0066FF">
              <a:alpha val="9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76900" y="1018006"/>
            <a:ext cx="5829299" cy="4847387"/>
            <a:chOff x="4677647" y="499621"/>
            <a:chExt cx="7039871" cy="58540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4677647" y="499621"/>
              <a:ext cx="7039871" cy="585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89537" y="509049"/>
              <a:ext cx="7009126" cy="584461"/>
            </a:xfrm>
            <a:prstGeom prst="rect">
              <a:avLst/>
            </a:prstGeom>
            <a:solidFill>
              <a:srgbClr val="5F8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312923" y="659876"/>
              <a:ext cx="1123882" cy="273377"/>
              <a:chOff x="9945278" y="622169"/>
              <a:chExt cx="1395166" cy="33936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9945278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0454325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0963372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箭头: 右 10"/>
          <p:cNvSpPr/>
          <p:nvPr/>
        </p:nvSpPr>
        <p:spPr>
          <a:xfrm rot="19221595">
            <a:off x="5240952" y="5459727"/>
            <a:ext cx="997253" cy="590461"/>
          </a:xfrm>
          <a:prstGeom prst="rightArrow">
            <a:avLst>
              <a:gd name="adj1" fmla="val 57143"/>
              <a:gd name="adj2" fmla="val 8020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" y="773112"/>
            <a:ext cx="5526088" cy="552608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524595" y="2118212"/>
            <a:ext cx="407552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6000" b="0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1</a:t>
            </a:r>
            <a:endParaRPr lang="zh-CN" altLang="en-US" dirty="0"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32712" y="3132991"/>
            <a:ext cx="72338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zh-CN" sz="6000" b="0" dirty="0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Add title text</a:t>
            </a:r>
            <a:endParaRPr lang="zh-CN" altLang="en-US" sz="6000" b="0" dirty="0">
              <a:solidFill>
                <a:srgbClr val="5F87ED"/>
              </a:solidFill>
              <a:latin typeface="钉钉进步体" panose="00020600040101010101" pitchFamily="18" charset="-122"/>
              <a:ea typeface="钉钉进步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84194" y="4048576"/>
            <a:ext cx="4956325" cy="80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enter your words here, please enter your text here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858158" y="901110"/>
            <a:ext cx="1030514" cy="117294"/>
            <a:chOff x="9608457" y="566057"/>
            <a:chExt cx="1785258" cy="203200"/>
          </a:xfrm>
          <a:solidFill>
            <a:srgbClr val="F4F5FE"/>
          </a:solidFill>
        </p:grpSpPr>
        <p:sp>
          <p:nvSpPr>
            <p:cNvPr id="38" name="椭圆 37"/>
            <p:cNvSpPr/>
            <p:nvPr/>
          </p:nvSpPr>
          <p:spPr>
            <a:xfrm>
              <a:off x="9608457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9924869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241281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557693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7410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19051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484758" y="6197010"/>
            <a:ext cx="1030514" cy="117294"/>
            <a:chOff x="9608457" y="566057"/>
            <a:chExt cx="1785258" cy="203200"/>
          </a:xfrm>
          <a:solidFill>
            <a:srgbClr val="F4F5FE"/>
          </a:solidFill>
        </p:grpSpPr>
        <p:sp>
          <p:nvSpPr>
            <p:cNvPr id="45" name="椭圆 44"/>
            <p:cNvSpPr/>
            <p:nvPr/>
          </p:nvSpPr>
          <p:spPr>
            <a:xfrm>
              <a:off x="9608457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9924869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241281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0557693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087410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119051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47975" y="4434421"/>
            <a:ext cx="3552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FF85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4" name="矩形 3"/>
          <p:cNvSpPr/>
          <p:nvPr/>
        </p:nvSpPr>
        <p:spPr>
          <a:xfrm>
            <a:off x="4947974" y="4911461"/>
            <a:ext cx="6124611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58482" y="2360097"/>
            <a:ext cx="3271573" cy="2417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5168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3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5" b="26667"/>
          <a:stretch>
            <a:fillRect/>
          </a:stretch>
        </p:blipFill>
        <p:spPr>
          <a:xfrm>
            <a:off x="4419600" y="1130300"/>
            <a:ext cx="6858000" cy="3498850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11867" y="2574724"/>
            <a:ext cx="4738960" cy="688975"/>
          </a:xfrm>
          <a:prstGeom prst="rect">
            <a:avLst/>
          </a:prstGeom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624058" y="2215917"/>
            <a:ext cx="766231" cy="76623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715580" y="4343949"/>
            <a:ext cx="766231" cy="76623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同心圆 1"/>
          <p:cNvSpPr/>
          <p:nvPr/>
        </p:nvSpPr>
        <p:spPr>
          <a:xfrm>
            <a:off x="1528473" y="2383320"/>
            <a:ext cx="2597820" cy="2597820"/>
          </a:xfrm>
          <a:prstGeom prst="donut">
            <a:avLst>
              <a:gd name="adj" fmla="val 103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9930" y="2306645"/>
            <a:ext cx="67448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1599" y="4434677"/>
            <a:ext cx="734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050051" y="3020510"/>
            <a:ext cx="155466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911867" y="1921656"/>
            <a:ext cx="2412620" cy="461664"/>
            <a:chOff x="3624716" y="1505675"/>
            <a:chExt cx="2412620" cy="461664"/>
          </a:xfrm>
        </p:grpSpPr>
        <p:sp>
          <p:nvSpPr>
            <p:cNvPr id="17" name="圆角矩形 76"/>
            <p:cNvSpPr/>
            <p:nvPr/>
          </p:nvSpPr>
          <p:spPr>
            <a:xfrm>
              <a:off x="3624716" y="1505675"/>
              <a:ext cx="2412619" cy="46166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141348" y="1540176"/>
              <a:ext cx="1895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735211" y="1537939"/>
              <a:ext cx="336308" cy="369332"/>
              <a:chOff x="3249781" y="1590265"/>
              <a:chExt cx="336308" cy="369332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3264499" y="1590265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矩形 21"/>
          <p:cNvSpPr/>
          <p:nvPr/>
        </p:nvSpPr>
        <p:spPr>
          <a:xfrm>
            <a:off x="5911867" y="4726353"/>
            <a:ext cx="4738960" cy="688975"/>
          </a:xfrm>
          <a:prstGeom prst="rect">
            <a:avLst/>
          </a:prstGeom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911867" y="4113117"/>
            <a:ext cx="4608306" cy="461664"/>
            <a:chOff x="3624716" y="1505675"/>
            <a:chExt cx="4608306" cy="461664"/>
          </a:xfrm>
        </p:grpSpPr>
        <p:sp>
          <p:nvSpPr>
            <p:cNvPr id="24" name="圆角矩形 76"/>
            <p:cNvSpPr/>
            <p:nvPr/>
          </p:nvSpPr>
          <p:spPr>
            <a:xfrm>
              <a:off x="3624716" y="1505675"/>
              <a:ext cx="2412619" cy="46166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141347" y="1540176"/>
              <a:ext cx="4091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735211" y="1537939"/>
              <a:ext cx="336308" cy="369332"/>
              <a:chOff x="3249781" y="1590265"/>
              <a:chExt cx="336308" cy="369332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3264499" y="1590265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  <p:bldP spid="9" grpId="0"/>
      <p:bldP spid="1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4909853" y="1328738"/>
            <a:ext cx="0" cy="501808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1"/>
          <p:cNvGrpSpPr/>
          <p:nvPr/>
        </p:nvGrpSpPr>
        <p:grpSpPr>
          <a:xfrm>
            <a:off x="5267139" y="1427200"/>
            <a:ext cx="5742201" cy="1382273"/>
            <a:chOff x="727728" y="3108439"/>
            <a:chExt cx="5742201" cy="1382273"/>
          </a:xfrm>
        </p:grpSpPr>
        <p:sp>
          <p:nvSpPr>
            <p:cNvPr id="20" name="1"/>
            <p:cNvSpPr/>
            <p:nvPr/>
          </p:nvSpPr>
          <p:spPr>
            <a:xfrm>
              <a:off x="727728" y="3304653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defRPr sz="3200"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1"/>
            <p:cNvSpPr/>
            <p:nvPr/>
          </p:nvSpPr>
          <p:spPr bwMode="auto">
            <a:xfrm>
              <a:off x="1420537" y="352131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2" name="1"/>
            <p:cNvSpPr txBox="1"/>
            <p:nvPr/>
          </p:nvSpPr>
          <p:spPr bwMode="auto">
            <a:xfrm>
              <a:off x="1420537" y="3108439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rgbClr val="5F87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10" name="1"/>
          <p:cNvGrpSpPr/>
          <p:nvPr/>
        </p:nvGrpSpPr>
        <p:grpSpPr>
          <a:xfrm>
            <a:off x="5267139" y="3153607"/>
            <a:ext cx="5742201" cy="1382273"/>
            <a:chOff x="727728" y="3108439"/>
            <a:chExt cx="5742201" cy="1382273"/>
          </a:xfrm>
        </p:grpSpPr>
        <p:sp>
          <p:nvSpPr>
            <p:cNvPr id="17" name="1"/>
            <p:cNvSpPr/>
            <p:nvPr/>
          </p:nvSpPr>
          <p:spPr>
            <a:xfrm>
              <a:off x="727728" y="3304653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rgbClr val="FF856D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 sz="3200"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1"/>
            <p:cNvSpPr/>
            <p:nvPr/>
          </p:nvSpPr>
          <p:spPr bwMode="auto">
            <a:xfrm>
              <a:off x="1420537" y="352131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9" name="1"/>
            <p:cNvSpPr txBox="1"/>
            <p:nvPr/>
          </p:nvSpPr>
          <p:spPr bwMode="auto">
            <a:xfrm>
              <a:off x="1420537" y="3108439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rgbClr val="FF856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6079853" y="2933765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"/>
          <p:cNvGrpSpPr/>
          <p:nvPr/>
        </p:nvGrpSpPr>
        <p:grpSpPr>
          <a:xfrm>
            <a:off x="5267139" y="4880014"/>
            <a:ext cx="5742201" cy="1382273"/>
            <a:chOff x="727728" y="3108439"/>
            <a:chExt cx="5742201" cy="1382273"/>
          </a:xfrm>
        </p:grpSpPr>
        <p:sp>
          <p:nvSpPr>
            <p:cNvPr id="14" name="1"/>
            <p:cNvSpPr/>
            <p:nvPr/>
          </p:nvSpPr>
          <p:spPr>
            <a:xfrm>
              <a:off x="727728" y="3304653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 sz="3200"/>
              </a:pPr>
              <a:r>
                <a:rPr lang="en-US" altLang="zh-CN" sz="2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5" name="1"/>
            <p:cNvSpPr/>
            <p:nvPr/>
          </p:nvSpPr>
          <p:spPr bwMode="auto">
            <a:xfrm>
              <a:off x="1420537" y="352131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6" name="1"/>
            <p:cNvSpPr txBox="1"/>
            <p:nvPr/>
          </p:nvSpPr>
          <p:spPr bwMode="auto">
            <a:xfrm>
              <a:off x="1420537" y="3108439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rgbClr val="5F87E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079853" y="4601758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6" y="1028700"/>
            <a:ext cx="5524506" cy="552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3"/>
          <p:cNvGrpSpPr/>
          <p:nvPr/>
        </p:nvGrpSpPr>
        <p:grpSpPr>
          <a:xfrm>
            <a:off x="8306906" y="2016383"/>
            <a:ext cx="2103795" cy="3867653"/>
            <a:chOff x="8082800" y="1603669"/>
            <a:chExt cx="2213318" cy="4069003"/>
          </a:xfrm>
        </p:grpSpPr>
        <p:sp>
          <p:nvSpPr>
            <p:cNvPr id="63" name="Flowchart: Connector 19"/>
            <p:cNvSpPr/>
            <p:nvPr/>
          </p:nvSpPr>
          <p:spPr>
            <a:xfrm>
              <a:off x="8873356" y="1603669"/>
              <a:ext cx="673069" cy="673069"/>
            </a:xfrm>
            <a:prstGeom prst="flowChart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lowchart: Connector 20"/>
            <p:cNvSpPr/>
            <p:nvPr/>
          </p:nvSpPr>
          <p:spPr>
            <a:xfrm>
              <a:off x="8852924" y="3863028"/>
              <a:ext cx="673069" cy="673069"/>
            </a:xfrm>
            <a:prstGeom prst="flowChartConnector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: Shape 37"/>
            <p:cNvSpPr/>
            <p:nvPr/>
          </p:nvSpPr>
          <p:spPr bwMode="auto">
            <a:xfrm>
              <a:off x="9052991" y="1810503"/>
              <a:ext cx="345567" cy="317973"/>
            </a:xfrm>
            <a:custGeom>
              <a:avLst/>
              <a:gdLst>
                <a:gd name="connsiteX0" fmla="*/ 426866 w 577057"/>
                <a:gd name="connsiteY0" fmla="*/ 380772 h 530977"/>
                <a:gd name="connsiteX1" fmla="*/ 461044 w 577057"/>
                <a:gd name="connsiteY1" fmla="*/ 474081 h 530977"/>
                <a:gd name="connsiteX2" fmla="*/ 480791 w 577057"/>
                <a:gd name="connsiteY2" fmla="*/ 434633 h 530977"/>
                <a:gd name="connsiteX3" fmla="*/ 520285 w 577057"/>
                <a:gd name="connsiteY3" fmla="*/ 414909 h 530977"/>
                <a:gd name="connsiteX4" fmla="*/ 392689 w 577057"/>
                <a:gd name="connsiteY4" fmla="*/ 346634 h 530977"/>
                <a:gd name="connsiteX5" fmla="*/ 571172 w 577057"/>
                <a:gd name="connsiteY5" fmla="*/ 412633 h 530977"/>
                <a:gd name="connsiteX6" fmla="*/ 505095 w 577057"/>
                <a:gd name="connsiteY6" fmla="*/ 445254 h 530977"/>
                <a:gd name="connsiteX7" fmla="*/ 574210 w 577057"/>
                <a:gd name="connsiteY7" fmla="*/ 514288 h 530977"/>
                <a:gd name="connsiteX8" fmla="*/ 574210 w 577057"/>
                <a:gd name="connsiteY8" fmla="*/ 527943 h 530977"/>
                <a:gd name="connsiteX9" fmla="*/ 567374 w 577057"/>
                <a:gd name="connsiteY9" fmla="*/ 530977 h 530977"/>
                <a:gd name="connsiteX10" fmla="*/ 559779 w 577057"/>
                <a:gd name="connsiteY10" fmla="*/ 527943 h 530977"/>
                <a:gd name="connsiteX11" fmla="*/ 491424 w 577057"/>
                <a:gd name="connsiteY11" fmla="*/ 459667 h 530977"/>
                <a:gd name="connsiteX12" fmla="*/ 458006 w 577057"/>
                <a:gd name="connsiteY12" fmla="*/ 524908 h 530977"/>
                <a:gd name="connsiteX13" fmla="*/ 9874 w 577057"/>
                <a:gd name="connsiteY13" fmla="*/ 182028 h 530977"/>
                <a:gd name="connsiteX14" fmla="*/ 516473 w 577057"/>
                <a:gd name="connsiteY14" fmla="*/ 182028 h 530977"/>
                <a:gd name="connsiteX15" fmla="*/ 526347 w 577057"/>
                <a:gd name="connsiteY15" fmla="*/ 191888 h 530977"/>
                <a:gd name="connsiteX16" fmla="*/ 526347 w 577057"/>
                <a:gd name="connsiteY16" fmla="*/ 280627 h 530977"/>
                <a:gd name="connsiteX17" fmla="*/ 526347 w 577057"/>
                <a:gd name="connsiteY17" fmla="*/ 364057 h 530977"/>
                <a:gd name="connsiteX18" fmla="*/ 341024 w 577057"/>
                <a:gd name="connsiteY18" fmla="*/ 295796 h 530977"/>
                <a:gd name="connsiteX19" fmla="*/ 422293 w 577057"/>
                <a:gd name="connsiteY19" fmla="*/ 515747 h 530977"/>
                <a:gd name="connsiteX20" fmla="*/ 9874 w 577057"/>
                <a:gd name="connsiteY20" fmla="*/ 515747 h 530977"/>
                <a:gd name="connsiteX21" fmla="*/ 0 w 577057"/>
                <a:gd name="connsiteY21" fmla="*/ 505129 h 530977"/>
                <a:gd name="connsiteX22" fmla="*/ 0 w 577057"/>
                <a:gd name="connsiteY22" fmla="*/ 191888 h 530977"/>
                <a:gd name="connsiteX23" fmla="*/ 9874 w 577057"/>
                <a:gd name="connsiteY23" fmla="*/ 182028 h 530977"/>
                <a:gd name="connsiteX24" fmla="*/ 263553 w 577057"/>
                <a:gd name="connsiteY24" fmla="*/ 40200 h 530977"/>
                <a:gd name="connsiteX25" fmla="*/ 222539 w 577057"/>
                <a:gd name="connsiteY25" fmla="*/ 80400 h 530977"/>
                <a:gd name="connsiteX26" fmla="*/ 263553 w 577057"/>
                <a:gd name="connsiteY26" fmla="*/ 121359 h 530977"/>
                <a:gd name="connsiteX27" fmla="*/ 303808 w 577057"/>
                <a:gd name="connsiteY27" fmla="*/ 80400 h 530977"/>
                <a:gd name="connsiteX28" fmla="*/ 263553 w 577057"/>
                <a:gd name="connsiteY28" fmla="*/ 40200 h 530977"/>
                <a:gd name="connsiteX29" fmla="*/ 172411 w 577057"/>
                <a:gd name="connsiteY29" fmla="*/ 40200 h 530977"/>
                <a:gd name="connsiteX30" fmla="*/ 131397 w 577057"/>
                <a:gd name="connsiteY30" fmla="*/ 80400 h 530977"/>
                <a:gd name="connsiteX31" fmla="*/ 172411 w 577057"/>
                <a:gd name="connsiteY31" fmla="*/ 121359 h 530977"/>
                <a:gd name="connsiteX32" fmla="*/ 212665 w 577057"/>
                <a:gd name="connsiteY32" fmla="*/ 80400 h 530977"/>
                <a:gd name="connsiteX33" fmla="*/ 172411 w 577057"/>
                <a:gd name="connsiteY33" fmla="*/ 40200 h 530977"/>
                <a:gd name="connsiteX34" fmla="*/ 81269 w 577057"/>
                <a:gd name="connsiteY34" fmla="*/ 40200 h 530977"/>
                <a:gd name="connsiteX35" fmla="*/ 40255 w 577057"/>
                <a:gd name="connsiteY35" fmla="*/ 80400 h 530977"/>
                <a:gd name="connsiteX36" fmla="*/ 81269 w 577057"/>
                <a:gd name="connsiteY36" fmla="*/ 121359 h 530977"/>
                <a:gd name="connsiteX37" fmla="*/ 121523 w 577057"/>
                <a:gd name="connsiteY37" fmla="*/ 80400 h 530977"/>
                <a:gd name="connsiteX38" fmla="*/ 81269 w 577057"/>
                <a:gd name="connsiteY38" fmla="*/ 40200 h 530977"/>
                <a:gd name="connsiteX39" fmla="*/ 9874 w 577057"/>
                <a:gd name="connsiteY39" fmla="*/ 0 h 530977"/>
                <a:gd name="connsiteX40" fmla="*/ 516473 w 577057"/>
                <a:gd name="connsiteY40" fmla="*/ 0 h 530977"/>
                <a:gd name="connsiteX41" fmla="*/ 526347 w 577057"/>
                <a:gd name="connsiteY41" fmla="*/ 9860 h 530977"/>
                <a:gd name="connsiteX42" fmla="*/ 526347 w 577057"/>
                <a:gd name="connsiteY42" fmla="*/ 151699 h 530977"/>
                <a:gd name="connsiteX43" fmla="*/ 516473 w 577057"/>
                <a:gd name="connsiteY43" fmla="*/ 161559 h 530977"/>
                <a:gd name="connsiteX44" fmla="*/ 9874 w 577057"/>
                <a:gd name="connsiteY44" fmla="*/ 161559 h 530977"/>
                <a:gd name="connsiteX45" fmla="*/ 0 w 577057"/>
                <a:gd name="connsiteY45" fmla="*/ 151699 h 530977"/>
                <a:gd name="connsiteX46" fmla="*/ 0 w 577057"/>
                <a:gd name="connsiteY46" fmla="*/ 9860 h 530977"/>
                <a:gd name="connsiteX47" fmla="*/ 9874 w 577057"/>
                <a:gd name="connsiteY47" fmla="*/ 0 h 53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77057" h="530977">
                  <a:moveTo>
                    <a:pt x="426866" y="380772"/>
                  </a:moveTo>
                  <a:lnTo>
                    <a:pt x="461044" y="474081"/>
                  </a:lnTo>
                  <a:lnTo>
                    <a:pt x="480791" y="434633"/>
                  </a:lnTo>
                  <a:lnTo>
                    <a:pt x="520285" y="414909"/>
                  </a:lnTo>
                  <a:close/>
                  <a:moveTo>
                    <a:pt x="392689" y="346634"/>
                  </a:moveTo>
                  <a:lnTo>
                    <a:pt x="571172" y="412633"/>
                  </a:lnTo>
                  <a:lnTo>
                    <a:pt x="505095" y="445254"/>
                  </a:lnTo>
                  <a:lnTo>
                    <a:pt x="574210" y="514288"/>
                  </a:lnTo>
                  <a:cubicBezTo>
                    <a:pt x="578007" y="518081"/>
                    <a:pt x="578007" y="524150"/>
                    <a:pt x="574210" y="527943"/>
                  </a:cubicBezTo>
                  <a:cubicBezTo>
                    <a:pt x="571931" y="530218"/>
                    <a:pt x="569652" y="530977"/>
                    <a:pt x="567374" y="530977"/>
                  </a:cubicBezTo>
                  <a:cubicBezTo>
                    <a:pt x="564336" y="530977"/>
                    <a:pt x="562058" y="530218"/>
                    <a:pt x="559779" y="527943"/>
                  </a:cubicBezTo>
                  <a:lnTo>
                    <a:pt x="491424" y="459667"/>
                  </a:lnTo>
                  <a:lnTo>
                    <a:pt x="458006" y="524908"/>
                  </a:lnTo>
                  <a:close/>
                  <a:moveTo>
                    <a:pt x="9874" y="182028"/>
                  </a:moveTo>
                  <a:lnTo>
                    <a:pt x="516473" y="182028"/>
                  </a:lnTo>
                  <a:cubicBezTo>
                    <a:pt x="521790" y="182028"/>
                    <a:pt x="526347" y="186579"/>
                    <a:pt x="526347" y="191888"/>
                  </a:cubicBezTo>
                  <a:lnTo>
                    <a:pt x="526347" y="280627"/>
                  </a:lnTo>
                  <a:lnTo>
                    <a:pt x="526347" y="364057"/>
                  </a:lnTo>
                  <a:lnTo>
                    <a:pt x="341024" y="295796"/>
                  </a:lnTo>
                  <a:lnTo>
                    <a:pt x="422293" y="515747"/>
                  </a:lnTo>
                  <a:lnTo>
                    <a:pt x="9874" y="515747"/>
                  </a:lnTo>
                  <a:cubicBezTo>
                    <a:pt x="4557" y="515747"/>
                    <a:pt x="0" y="511196"/>
                    <a:pt x="0" y="505129"/>
                  </a:cubicBezTo>
                  <a:lnTo>
                    <a:pt x="0" y="191888"/>
                  </a:lnTo>
                  <a:cubicBezTo>
                    <a:pt x="0" y="186579"/>
                    <a:pt x="4557" y="182028"/>
                    <a:pt x="9874" y="182028"/>
                  </a:cubicBezTo>
                  <a:close/>
                  <a:moveTo>
                    <a:pt x="263553" y="40200"/>
                  </a:moveTo>
                  <a:cubicBezTo>
                    <a:pt x="240768" y="40200"/>
                    <a:pt x="222539" y="58404"/>
                    <a:pt x="222539" y="80400"/>
                  </a:cubicBezTo>
                  <a:cubicBezTo>
                    <a:pt x="222539" y="103155"/>
                    <a:pt x="240768" y="121359"/>
                    <a:pt x="263553" y="121359"/>
                  </a:cubicBezTo>
                  <a:cubicBezTo>
                    <a:pt x="285579" y="121359"/>
                    <a:pt x="303808" y="103155"/>
                    <a:pt x="303808" y="80400"/>
                  </a:cubicBezTo>
                  <a:cubicBezTo>
                    <a:pt x="303808" y="58404"/>
                    <a:pt x="285579" y="40200"/>
                    <a:pt x="263553" y="40200"/>
                  </a:cubicBezTo>
                  <a:close/>
                  <a:moveTo>
                    <a:pt x="172411" y="40200"/>
                  </a:moveTo>
                  <a:cubicBezTo>
                    <a:pt x="149625" y="40200"/>
                    <a:pt x="131397" y="58404"/>
                    <a:pt x="131397" y="80400"/>
                  </a:cubicBezTo>
                  <a:cubicBezTo>
                    <a:pt x="131397" y="103155"/>
                    <a:pt x="149625" y="121359"/>
                    <a:pt x="172411" y="121359"/>
                  </a:cubicBezTo>
                  <a:cubicBezTo>
                    <a:pt x="194437" y="121359"/>
                    <a:pt x="212665" y="103155"/>
                    <a:pt x="212665" y="80400"/>
                  </a:cubicBezTo>
                  <a:cubicBezTo>
                    <a:pt x="212665" y="58404"/>
                    <a:pt x="194437" y="40200"/>
                    <a:pt x="172411" y="40200"/>
                  </a:cubicBezTo>
                  <a:close/>
                  <a:moveTo>
                    <a:pt x="81269" y="40200"/>
                  </a:moveTo>
                  <a:cubicBezTo>
                    <a:pt x="58483" y="40200"/>
                    <a:pt x="40255" y="58404"/>
                    <a:pt x="40255" y="80400"/>
                  </a:cubicBezTo>
                  <a:cubicBezTo>
                    <a:pt x="40255" y="103155"/>
                    <a:pt x="58483" y="121359"/>
                    <a:pt x="81269" y="121359"/>
                  </a:cubicBezTo>
                  <a:cubicBezTo>
                    <a:pt x="103295" y="121359"/>
                    <a:pt x="121523" y="103155"/>
                    <a:pt x="121523" y="80400"/>
                  </a:cubicBezTo>
                  <a:cubicBezTo>
                    <a:pt x="121523" y="58404"/>
                    <a:pt x="103295" y="40200"/>
                    <a:pt x="81269" y="40200"/>
                  </a:cubicBezTo>
                  <a:close/>
                  <a:moveTo>
                    <a:pt x="9874" y="0"/>
                  </a:moveTo>
                  <a:lnTo>
                    <a:pt x="516473" y="0"/>
                  </a:lnTo>
                  <a:cubicBezTo>
                    <a:pt x="521790" y="0"/>
                    <a:pt x="526347" y="4551"/>
                    <a:pt x="526347" y="9860"/>
                  </a:cubicBezTo>
                  <a:lnTo>
                    <a:pt x="526347" y="151699"/>
                  </a:lnTo>
                  <a:cubicBezTo>
                    <a:pt x="526347" y="157008"/>
                    <a:pt x="521790" y="161559"/>
                    <a:pt x="516473" y="161559"/>
                  </a:cubicBezTo>
                  <a:lnTo>
                    <a:pt x="9874" y="161559"/>
                  </a:lnTo>
                  <a:cubicBezTo>
                    <a:pt x="4557" y="161559"/>
                    <a:pt x="0" y="157008"/>
                    <a:pt x="0" y="151699"/>
                  </a:cubicBezTo>
                  <a:lnTo>
                    <a:pt x="0" y="9860"/>
                  </a:lnTo>
                  <a:cubicBezTo>
                    <a:pt x="0" y="4551"/>
                    <a:pt x="4557" y="0"/>
                    <a:pt x="98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: Shape 40"/>
            <p:cNvSpPr/>
            <p:nvPr/>
          </p:nvSpPr>
          <p:spPr bwMode="auto">
            <a:xfrm>
              <a:off x="8999006" y="3994199"/>
              <a:ext cx="380910" cy="380334"/>
            </a:xfrm>
            <a:custGeom>
              <a:avLst/>
              <a:gdLst>
                <a:gd name="connsiteX0" fmla="*/ 176959 w 607356"/>
                <a:gd name="connsiteY0" fmla="*/ 452889 h 606439"/>
                <a:gd name="connsiteX1" fmla="*/ 284918 w 607356"/>
                <a:gd name="connsiteY1" fmla="*/ 593436 h 606439"/>
                <a:gd name="connsiteX2" fmla="*/ 287766 w 607356"/>
                <a:gd name="connsiteY2" fmla="*/ 595925 h 606439"/>
                <a:gd name="connsiteX3" fmla="*/ 82350 w 607356"/>
                <a:gd name="connsiteY3" fmla="*/ 503472 h 606439"/>
                <a:gd name="connsiteX4" fmla="*/ 89559 w 607356"/>
                <a:gd name="connsiteY4" fmla="*/ 498316 h 606439"/>
                <a:gd name="connsiteX5" fmla="*/ 176959 w 607356"/>
                <a:gd name="connsiteY5" fmla="*/ 452889 h 606439"/>
                <a:gd name="connsiteX6" fmla="*/ 288118 w 607356"/>
                <a:gd name="connsiteY6" fmla="*/ 432001 h 606439"/>
                <a:gd name="connsiteX7" fmla="*/ 288118 w 607356"/>
                <a:gd name="connsiteY7" fmla="*/ 568968 h 606439"/>
                <a:gd name="connsiteX8" fmla="*/ 196595 w 607356"/>
                <a:gd name="connsiteY8" fmla="*/ 446400 h 606439"/>
                <a:gd name="connsiteX9" fmla="*/ 288118 w 607356"/>
                <a:gd name="connsiteY9" fmla="*/ 432001 h 606439"/>
                <a:gd name="connsiteX10" fmla="*/ 473502 w 607356"/>
                <a:gd name="connsiteY10" fmla="*/ 400823 h 606439"/>
                <a:gd name="connsiteX11" fmla="*/ 463179 w 607356"/>
                <a:gd name="connsiteY11" fmla="*/ 411042 h 606439"/>
                <a:gd name="connsiteX12" fmla="*/ 463179 w 607356"/>
                <a:gd name="connsiteY12" fmla="*/ 462490 h 606439"/>
                <a:gd name="connsiteX13" fmla="*/ 411649 w 607356"/>
                <a:gd name="connsiteY13" fmla="*/ 462490 h 606439"/>
                <a:gd name="connsiteX14" fmla="*/ 401414 w 607356"/>
                <a:gd name="connsiteY14" fmla="*/ 472798 h 606439"/>
                <a:gd name="connsiteX15" fmla="*/ 411649 w 607356"/>
                <a:gd name="connsiteY15" fmla="*/ 483016 h 606439"/>
                <a:gd name="connsiteX16" fmla="*/ 463179 w 607356"/>
                <a:gd name="connsiteY16" fmla="*/ 483016 h 606439"/>
                <a:gd name="connsiteX17" fmla="*/ 463179 w 607356"/>
                <a:gd name="connsiteY17" fmla="*/ 534465 h 606439"/>
                <a:gd name="connsiteX18" fmla="*/ 473502 w 607356"/>
                <a:gd name="connsiteY18" fmla="*/ 544772 h 606439"/>
                <a:gd name="connsiteX19" fmla="*/ 483737 w 607356"/>
                <a:gd name="connsiteY19" fmla="*/ 534465 h 606439"/>
                <a:gd name="connsiteX20" fmla="*/ 483737 w 607356"/>
                <a:gd name="connsiteY20" fmla="*/ 483016 h 606439"/>
                <a:gd name="connsiteX21" fmla="*/ 535267 w 607356"/>
                <a:gd name="connsiteY21" fmla="*/ 483016 h 606439"/>
                <a:gd name="connsiteX22" fmla="*/ 545591 w 607356"/>
                <a:gd name="connsiteY22" fmla="*/ 472798 h 606439"/>
                <a:gd name="connsiteX23" fmla="*/ 535267 w 607356"/>
                <a:gd name="connsiteY23" fmla="*/ 462490 h 606439"/>
                <a:gd name="connsiteX24" fmla="*/ 483737 w 607356"/>
                <a:gd name="connsiteY24" fmla="*/ 462490 h 606439"/>
                <a:gd name="connsiteX25" fmla="*/ 483737 w 607356"/>
                <a:gd name="connsiteY25" fmla="*/ 411042 h 606439"/>
                <a:gd name="connsiteX26" fmla="*/ 473502 w 607356"/>
                <a:gd name="connsiteY26" fmla="*/ 400823 h 606439"/>
                <a:gd name="connsiteX27" fmla="*/ 473502 w 607356"/>
                <a:gd name="connsiteY27" fmla="*/ 339067 h 606439"/>
                <a:gd name="connsiteX28" fmla="*/ 607356 w 607356"/>
                <a:gd name="connsiteY28" fmla="*/ 472798 h 606439"/>
                <a:gd name="connsiteX29" fmla="*/ 473502 w 607356"/>
                <a:gd name="connsiteY29" fmla="*/ 606439 h 606439"/>
                <a:gd name="connsiteX30" fmla="*/ 339560 w 607356"/>
                <a:gd name="connsiteY30" fmla="*/ 472798 h 606439"/>
                <a:gd name="connsiteX31" fmla="*/ 473502 w 607356"/>
                <a:gd name="connsiteY31" fmla="*/ 339067 h 606439"/>
                <a:gd name="connsiteX32" fmla="*/ 452505 w 607356"/>
                <a:gd name="connsiteY32" fmla="*/ 308230 h 606439"/>
                <a:gd name="connsiteX33" fmla="*/ 596559 w 607356"/>
                <a:gd name="connsiteY33" fmla="*/ 308230 h 606439"/>
                <a:gd name="connsiteX34" fmla="*/ 588017 w 607356"/>
                <a:gd name="connsiteY34" fmla="*/ 369692 h 606439"/>
                <a:gd name="connsiteX35" fmla="*/ 473503 w 607356"/>
                <a:gd name="connsiteY35" fmla="*/ 318533 h 606439"/>
                <a:gd name="connsiteX36" fmla="*/ 451971 w 607356"/>
                <a:gd name="connsiteY36" fmla="*/ 320221 h 606439"/>
                <a:gd name="connsiteX37" fmla="*/ 452505 w 607356"/>
                <a:gd name="connsiteY37" fmla="*/ 308230 h 606439"/>
                <a:gd name="connsiteX38" fmla="*/ 308690 w 607356"/>
                <a:gd name="connsiteY38" fmla="*/ 308230 h 606439"/>
                <a:gd name="connsiteX39" fmla="*/ 431931 w 607356"/>
                <a:gd name="connsiteY39" fmla="*/ 308230 h 606439"/>
                <a:gd name="connsiteX40" fmla="*/ 431041 w 607356"/>
                <a:gd name="connsiteY40" fmla="*/ 324582 h 606439"/>
                <a:gd name="connsiteX41" fmla="*/ 319012 w 607356"/>
                <a:gd name="connsiteY41" fmla="*/ 472813 h 606439"/>
                <a:gd name="connsiteX42" fmla="*/ 370266 w 607356"/>
                <a:gd name="connsiteY42" fmla="*/ 587185 h 606439"/>
                <a:gd name="connsiteX43" fmla="*/ 318033 w 607356"/>
                <a:gd name="connsiteY43" fmla="*/ 595361 h 606439"/>
                <a:gd name="connsiteX44" fmla="*/ 308512 w 607356"/>
                <a:gd name="connsiteY44" fmla="*/ 586830 h 606439"/>
                <a:gd name="connsiteX45" fmla="*/ 308690 w 607356"/>
                <a:gd name="connsiteY45" fmla="*/ 585852 h 606439"/>
                <a:gd name="connsiteX46" fmla="*/ 164841 w 607356"/>
                <a:gd name="connsiteY46" fmla="*/ 308230 h 606439"/>
                <a:gd name="connsiteX47" fmla="*/ 288119 w 607356"/>
                <a:gd name="connsiteY47" fmla="*/ 308230 h 606439"/>
                <a:gd name="connsiteX48" fmla="*/ 288119 w 607356"/>
                <a:gd name="connsiteY48" fmla="*/ 411461 h 606439"/>
                <a:gd name="connsiteX49" fmla="*/ 188607 w 607356"/>
                <a:gd name="connsiteY49" fmla="*/ 427274 h 606439"/>
                <a:gd name="connsiteX50" fmla="*/ 164841 w 607356"/>
                <a:gd name="connsiteY50" fmla="*/ 308230 h 606439"/>
                <a:gd name="connsiteX51" fmla="*/ 0 w 607356"/>
                <a:gd name="connsiteY51" fmla="*/ 308230 h 606439"/>
                <a:gd name="connsiteX52" fmla="*/ 144159 w 607356"/>
                <a:gd name="connsiteY52" fmla="*/ 308230 h 606439"/>
                <a:gd name="connsiteX53" fmla="*/ 169075 w 607356"/>
                <a:gd name="connsiteY53" fmla="*/ 433891 h 606439"/>
                <a:gd name="connsiteX54" fmla="*/ 77508 w 607356"/>
                <a:gd name="connsiteY54" fmla="*/ 481614 h 606439"/>
                <a:gd name="connsiteX55" fmla="*/ 68520 w 607356"/>
                <a:gd name="connsiteY55" fmla="*/ 488101 h 606439"/>
                <a:gd name="connsiteX56" fmla="*/ 0 w 607356"/>
                <a:gd name="connsiteY56" fmla="*/ 308230 h 606439"/>
                <a:gd name="connsiteX57" fmla="*/ 404501 w 607356"/>
                <a:gd name="connsiteY57" fmla="*/ 159337 h 606439"/>
                <a:gd name="connsiteX58" fmla="*/ 432001 w 607356"/>
                <a:gd name="connsiteY58" fmla="*/ 287695 h 606439"/>
                <a:gd name="connsiteX59" fmla="*/ 308653 w 607356"/>
                <a:gd name="connsiteY59" fmla="*/ 287695 h 606439"/>
                <a:gd name="connsiteX60" fmla="*/ 308653 w 607356"/>
                <a:gd name="connsiteY60" fmla="*/ 174181 h 606439"/>
                <a:gd name="connsiteX61" fmla="*/ 404501 w 607356"/>
                <a:gd name="connsiteY61" fmla="*/ 159337 h 606439"/>
                <a:gd name="connsiteX62" fmla="*/ 192256 w 607356"/>
                <a:gd name="connsiteY62" fmla="*/ 159337 h 606439"/>
                <a:gd name="connsiteX63" fmla="*/ 288119 w 607356"/>
                <a:gd name="connsiteY63" fmla="*/ 174181 h 606439"/>
                <a:gd name="connsiteX64" fmla="*/ 288119 w 607356"/>
                <a:gd name="connsiteY64" fmla="*/ 287695 h 606439"/>
                <a:gd name="connsiteX65" fmla="*/ 164841 w 607356"/>
                <a:gd name="connsiteY65" fmla="*/ 287695 h 606439"/>
                <a:gd name="connsiteX66" fmla="*/ 192256 w 607356"/>
                <a:gd name="connsiteY66" fmla="*/ 159337 h 606439"/>
                <a:gd name="connsiteX67" fmla="*/ 73594 w 607356"/>
                <a:gd name="connsiteY67" fmla="*/ 101967 h 606439"/>
                <a:gd name="connsiteX68" fmla="*/ 83472 w 607356"/>
                <a:gd name="connsiteY68" fmla="*/ 108276 h 606439"/>
                <a:gd name="connsiteX69" fmla="*/ 172462 w 607356"/>
                <a:gd name="connsiteY69" fmla="*/ 153064 h 606439"/>
                <a:gd name="connsiteX70" fmla="*/ 144163 w 607356"/>
                <a:gd name="connsiteY70" fmla="*/ 287695 h 606439"/>
                <a:gd name="connsiteX71" fmla="*/ 0 w 607356"/>
                <a:gd name="connsiteY71" fmla="*/ 287695 h 606439"/>
                <a:gd name="connsiteX72" fmla="*/ 73594 w 607356"/>
                <a:gd name="connsiteY72" fmla="*/ 101967 h 606439"/>
                <a:gd name="connsiteX73" fmla="*/ 522554 w 607356"/>
                <a:gd name="connsiteY73" fmla="*/ 101261 h 606439"/>
                <a:gd name="connsiteX74" fmla="*/ 596771 w 607356"/>
                <a:gd name="connsiteY74" fmla="*/ 287695 h 606439"/>
                <a:gd name="connsiteX75" fmla="*/ 452608 w 607356"/>
                <a:gd name="connsiteY75" fmla="*/ 287695 h 606439"/>
                <a:gd name="connsiteX76" fmla="*/ 424309 w 607356"/>
                <a:gd name="connsiteY76" fmla="*/ 152979 h 606439"/>
                <a:gd name="connsiteX77" fmla="*/ 513744 w 607356"/>
                <a:gd name="connsiteY77" fmla="*/ 108014 h 606439"/>
                <a:gd name="connsiteX78" fmla="*/ 308653 w 607356"/>
                <a:gd name="connsiteY78" fmla="*/ 26956 h 606439"/>
                <a:gd name="connsiteX79" fmla="*/ 395942 w 607356"/>
                <a:gd name="connsiteY79" fmla="*/ 140402 h 606439"/>
                <a:gd name="connsiteX80" fmla="*/ 308653 w 607356"/>
                <a:gd name="connsiteY80" fmla="*/ 153550 h 606439"/>
                <a:gd name="connsiteX81" fmla="*/ 288119 w 607356"/>
                <a:gd name="connsiteY81" fmla="*/ 26956 h 606439"/>
                <a:gd name="connsiteX82" fmla="*/ 288119 w 607356"/>
                <a:gd name="connsiteY82" fmla="*/ 153550 h 606439"/>
                <a:gd name="connsiteX83" fmla="*/ 200900 w 607356"/>
                <a:gd name="connsiteY83" fmla="*/ 140402 h 606439"/>
                <a:gd name="connsiteX84" fmla="*/ 288119 w 607356"/>
                <a:gd name="connsiteY84" fmla="*/ 26956 h 606439"/>
                <a:gd name="connsiteX85" fmla="*/ 277985 w 607356"/>
                <a:gd name="connsiteY85" fmla="*/ 565 h 606439"/>
                <a:gd name="connsiteX86" fmla="*/ 282614 w 607356"/>
                <a:gd name="connsiteY86" fmla="*/ 4562 h 606439"/>
                <a:gd name="connsiteX87" fmla="*/ 180961 w 607356"/>
                <a:gd name="connsiteY87" fmla="*/ 134075 h 606439"/>
                <a:gd name="connsiteX88" fmla="*/ 94886 w 607356"/>
                <a:gd name="connsiteY88" fmla="*/ 91082 h 606439"/>
                <a:gd name="connsiteX89" fmla="*/ 87854 w 607356"/>
                <a:gd name="connsiteY89" fmla="*/ 86640 h 606439"/>
                <a:gd name="connsiteX90" fmla="*/ 277985 w 607356"/>
                <a:gd name="connsiteY90" fmla="*/ 565 h 606439"/>
                <a:gd name="connsiteX91" fmla="*/ 308935 w 607356"/>
                <a:gd name="connsiteY91" fmla="*/ 0 h 606439"/>
                <a:gd name="connsiteX92" fmla="*/ 508423 w 607356"/>
                <a:gd name="connsiteY92" fmla="*/ 86128 h 606439"/>
                <a:gd name="connsiteX93" fmla="*/ 501658 w 607356"/>
                <a:gd name="connsiteY93" fmla="*/ 91284 h 606439"/>
                <a:gd name="connsiteX94" fmla="*/ 415934 w 607356"/>
                <a:gd name="connsiteY94" fmla="*/ 134215 h 606439"/>
                <a:gd name="connsiteX95" fmla="*/ 311695 w 607356"/>
                <a:gd name="connsiteY95" fmla="*/ 240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07356" h="606439">
                  <a:moveTo>
                    <a:pt x="176959" y="452889"/>
                  </a:moveTo>
                  <a:cubicBezTo>
                    <a:pt x="201078" y="506850"/>
                    <a:pt x="237658" y="555121"/>
                    <a:pt x="284918" y="593436"/>
                  </a:cubicBezTo>
                  <a:lnTo>
                    <a:pt x="287766" y="595925"/>
                  </a:lnTo>
                  <a:cubicBezTo>
                    <a:pt x="207130" y="593081"/>
                    <a:pt x="134505" y="558144"/>
                    <a:pt x="82350" y="503472"/>
                  </a:cubicBezTo>
                  <a:lnTo>
                    <a:pt x="89559" y="498316"/>
                  </a:lnTo>
                  <a:cubicBezTo>
                    <a:pt x="116705" y="478936"/>
                    <a:pt x="146164" y="463913"/>
                    <a:pt x="176959" y="452889"/>
                  </a:cubicBezTo>
                  <a:close/>
                  <a:moveTo>
                    <a:pt x="288118" y="432001"/>
                  </a:moveTo>
                  <a:lnTo>
                    <a:pt x="288118" y="568968"/>
                  </a:lnTo>
                  <a:cubicBezTo>
                    <a:pt x="248589" y="534571"/>
                    <a:pt x="217695" y="492796"/>
                    <a:pt x="196595" y="446400"/>
                  </a:cubicBezTo>
                  <a:cubicBezTo>
                    <a:pt x="226153" y="437779"/>
                    <a:pt x="256779" y="432890"/>
                    <a:pt x="288118" y="432001"/>
                  </a:cubicBezTo>
                  <a:close/>
                  <a:moveTo>
                    <a:pt x="473502" y="400823"/>
                  </a:moveTo>
                  <a:cubicBezTo>
                    <a:pt x="467807" y="400823"/>
                    <a:pt x="463179" y="405355"/>
                    <a:pt x="463179" y="411042"/>
                  </a:cubicBezTo>
                  <a:lnTo>
                    <a:pt x="463179" y="462490"/>
                  </a:lnTo>
                  <a:lnTo>
                    <a:pt x="411649" y="462490"/>
                  </a:lnTo>
                  <a:cubicBezTo>
                    <a:pt x="405953" y="462490"/>
                    <a:pt x="401414" y="467111"/>
                    <a:pt x="401414" y="472798"/>
                  </a:cubicBezTo>
                  <a:cubicBezTo>
                    <a:pt x="401414" y="478485"/>
                    <a:pt x="405953" y="483016"/>
                    <a:pt x="411649" y="483016"/>
                  </a:cubicBezTo>
                  <a:lnTo>
                    <a:pt x="463179" y="483016"/>
                  </a:lnTo>
                  <a:lnTo>
                    <a:pt x="463179" y="534465"/>
                  </a:lnTo>
                  <a:cubicBezTo>
                    <a:pt x="463179" y="540152"/>
                    <a:pt x="467807" y="544772"/>
                    <a:pt x="473502" y="544772"/>
                  </a:cubicBezTo>
                  <a:cubicBezTo>
                    <a:pt x="479109" y="544772"/>
                    <a:pt x="483737" y="540152"/>
                    <a:pt x="483737" y="534465"/>
                  </a:cubicBezTo>
                  <a:lnTo>
                    <a:pt x="483737" y="483016"/>
                  </a:lnTo>
                  <a:lnTo>
                    <a:pt x="535267" y="483016"/>
                  </a:lnTo>
                  <a:cubicBezTo>
                    <a:pt x="540963" y="483016"/>
                    <a:pt x="545591" y="478485"/>
                    <a:pt x="545591" y="472798"/>
                  </a:cubicBezTo>
                  <a:cubicBezTo>
                    <a:pt x="545591" y="467111"/>
                    <a:pt x="540963" y="462490"/>
                    <a:pt x="535267" y="462490"/>
                  </a:cubicBezTo>
                  <a:lnTo>
                    <a:pt x="483737" y="462490"/>
                  </a:lnTo>
                  <a:lnTo>
                    <a:pt x="483737" y="411042"/>
                  </a:lnTo>
                  <a:cubicBezTo>
                    <a:pt x="483737" y="405355"/>
                    <a:pt x="479109" y="400823"/>
                    <a:pt x="473502" y="400823"/>
                  </a:cubicBezTo>
                  <a:close/>
                  <a:moveTo>
                    <a:pt x="473502" y="339067"/>
                  </a:moveTo>
                  <a:cubicBezTo>
                    <a:pt x="547282" y="339067"/>
                    <a:pt x="607356" y="399046"/>
                    <a:pt x="607356" y="472798"/>
                  </a:cubicBezTo>
                  <a:cubicBezTo>
                    <a:pt x="607356" y="546460"/>
                    <a:pt x="547282" y="606439"/>
                    <a:pt x="473502" y="606439"/>
                  </a:cubicBezTo>
                  <a:cubicBezTo>
                    <a:pt x="399634" y="606439"/>
                    <a:pt x="339560" y="546460"/>
                    <a:pt x="339560" y="472798"/>
                  </a:cubicBezTo>
                  <a:cubicBezTo>
                    <a:pt x="339560" y="399046"/>
                    <a:pt x="399634" y="339067"/>
                    <a:pt x="473502" y="339067"/>
                  </a:cubicBezTo>
                  <a:close/>
                  <a:moveTo>
                    <a:pt x="452505" y="308230"/>
                  </a:moveTo>
                  <a:lnTo>
                    <a:pt x="596559" y="308230"/>
                  </a:lnTo>
                  <a:cubicBezTo>
                    <a:pt x="595847" y="329014"/>
                    <a:pt x="592911" y="349619"/>
                    <a:pt x="588017" y="369692"/>
                  </a:cubicBezTo>
                  <a:cubicBezTo>
                    <a:pt x="559722" y="338340"/>
                    <a:pt x="518971" y="318533"/>
                    <a:pt x="473503" y="318533"/>
                  </a:cubicBezTo>
                  <a:cubicBezTo>
                    <a:pt x="466118" y="318533"/>
                    <a:pt x="459000" y="319244"/>
                    <a:pt x="451971" y="320221"/>
                  </a:cubicBezTo>
                  <a:cubicBezTo>
                    <a:pt x="452149" y="316224"/>
                    <a:pt x="452416" y="312227"/>
                    <a:pt x="452505" y="308230"/>
                  </a:cubicBezTo>
                  <a:close/>
                  <a:moveTo>
                    <a:pt x="308690" y="308230"/>
                  </a:moveTo>
                  <a:lnTo>
                    <a:pt x="431931" y="308230"/>
                  </a:lnTo>
                  <a:cubicBezTo>
                    <a:pt x="431753" y="313740"/>
                    <a:pt x="431486" y="319161"/>
                    <a:pt x="431041" y="324582"/>
                  </a:cubicBezTo>
                  <a:cubicBezTo>
                    <a:pt x="366529" y="343066"/>
                    <a:pt x="319012" y="402430"/>
                    <a:pt x="319012" y="472813"/>
                  </a:cubicBezTo>
                  <a:cubicBezTo>
                    <a:pt x="319012" y="518224"/>
                    <a:pt x="338855" y="558926"/>
                    <a:pt x="370266" y="587185"/>
                  </a:cubicBezTo>
                  <a:cubicBezTo>
                    <a:pt x="353092" y="591362"/>
                    <a:pt x="335652" y="594206"/>
                    <a:pt x="318033" y="595361"/>
                  </a:cubicBezTo>
                  <a:lnTo>
                    <a:pt x="308512" y="586830"/>
                  </a:lnTo>
                  <a:cubicBezTo>
                    <a:pt x="308512" y="586563"/>
                    <a:pt x="308690" y="586208"/>
                    <a:pt x="308690" y="585852"/>
                  </a:cubicBezTo>
                  <a:close/>
                  <a:moveTo>
                    <a:pt x="164841" y="308230"/>
                  </a:moveTo>
                  <a:lnTo>
                    <a:pt x="288119" y="308230"/>
                  </a:lnTo>
                  <a:lnTo>
                    <a:pt x="288119" y="411461"/>
                  </a:lnTo>
                  <a:cubicBezTo>
                    <a:pt x="254028" y="412349"/>
                    <a:pt x="220650" y="417680"/>
                    <a:pt x="188607" y="427274"/>
                  </a:cubicBezTo>
                  <a:cubicBezTo>
                    <a:pt x="174098" y="389695"/>
                    <a:pt x="165998" y="349540"/>
                    <a:pt x="164841" y="308230"/>
                  </a:cubicBezTo>
                  <a:close/>
                  <a:moveTo>
                    <a:pt x="0" y="308230"/>
                  </a:moveTo>
                  <a:lnTo>
                    <a:pt x="144159" y="308230"/>
                  </a:lnTo>
                  <a:cubicBezTo>
                    <a:pt x="145316" y="351865"/>
                    <a:pt x="153858" y="394256"/>
                    <a:pt x="169075" y="433891"/>
                  </a:cubicBezTo>
                  <a:cubicBezTo>
                    <a:pt x="136773" y="445533"/>
                    <a:pt x="105983" y="461352"/>
                    <a:pt x="77508" y="481614"/>
                  </a:cubicBezTo>
                  <a:lnTo>
                    <a:pt x="68520" y="488101"/>
                  </a:lnTo>
                  <a:cubicBezTo>
                    <a:pt x="27675" y="438957"/>
                    <a:pt x="2314" y="376482"/>
                    <a:pt x="0" y="308230"/>
                  </a:cubicBezTo>
                  <a:close/>
                  <a:moveTo>
                    <a:pt x="404501" y="159337"/>
                  </a:moveTo>
                  <a:cubicBezTo>
                    <a:pt x="421322" y="199604"/>
                    <a:pt x="430666" y="242983"/>
                    <a:pt x="432001" y="287695"/>
                  </a:cubicBezTo>
                  <a:lnTo>
                    <a:pt x="308653" y="287695"/>
                  </a:lnTo>
                  <a:lnTo>
                    <a:pt x="308653" y="174181"/>
                  </a:lnTo>
                  <a:cubicBezTo>
                    <a:pt x="341403" y="173293"/>
                    <a:pt x="373531" y="168315"/>
                    <a:pt x="404501" y="159337"/>
                  </a:cubicBezTo>
                  <a:close/>
                  <a:moveTo>
                    <a:pt x="192256" y="159337"/>
                  </a:moveTo>
                  <a:cubicBezTo>
                    <a:pt x="223231" y="168315"/>
                    <a:pt x="255364" y="173293"/>
                    <a:pt x="288119" y="174181"/>
                  </a:cubicBezTo>
                  <a:lnTo>
                    <a:pt x="288119" y="287695"/>
                  </a:lnTo>
                  <a:lnTo>
                    <a:pt x="164841" y="287695"/>
                  </a:lnTo>
                  <a:cubicBezTo>
                    <a:pt x="166087" y="242983"/>
                    <a:pt x="175433" y="199604"/>
                    <a:pt x="192256" y="159337"/>
                  </a:cubicBezTo>
                  <a:close/>
                  <a:moveTo>
                    <a:pt x="73594" y="101967"/>
                  </a:moveTo>
                  <a:lnTo>
                    <a:pt x="83472" y="108276"/>
                  </a:lnTo>
                  <a:cubicBezTo>
                    <a:pt x="111326" y="127293"/>
                    <a:pt x="141227" y="142134"/>
                    <a:pt x="172462" y="153064"/>
                  </a:cubicBezTo>
                  <a:cubicBezTo>
                    <a:pt x="155109" y="195275"/>
                    <a:pt x="145409" y="240774"/>
                    <a:pt x="144163" y="287695"/>
                  </a:cubicBezTo>
                  <a:lnTo>
                    <a:pt x="0" y="287695"/>
                  </a:lnTo>
                  <a:cubicBezTo>
                    <a:pt x="2403" y="216692"/>
                    <a:pt x="29812" y="151998"/>
                    <a:pt x="73594" y="101967"/>
                  </a:cubicBezTo>
                  <a:close/>
                  <a:moveTo>
                    <a:pt x="522554" y="101261"/>
                  </a:moveTo>
                  <a:cubicBezTo>
                    <a:pt x="566781" y="151379"/>
                    <a:pt x="594368" y="216338"/>
                    <a:pt x="596771" y="287695"/>
                  </a:cubicBezTo>
                  <a:lnTo>
                    <a:pt x="452608" y="287695"/>
                  </a:lnTo>
                  <a:cubicBezTo>
                    <a:pt x="451362" y="240775"/>
                    <a:pt x="441662" y="195278"/>
                    <a:pt x="424309" y="152979"/>
                  </a:cubicBezTo>
                  <a:cubicBezTo>
                    <a:pt x="455633" y="142049"/>
                    <a:pt x="485712" y="127120"/>
                    <a:pt x="513744" y="108014"/>
                  </a:cubicBezTo>
                  <a:close/>
                  <a:moveTo>
                    <a:pt x="308653" y="26956"/>
                  </a:moveTo>
                  <a:cubicBezTo>
                    <a:pt x="345580" y="59026"/>
                    <a:pt x="375032" y="97671"/>
                    <a:pt x="395942" y="140402"/>
                  </a:cubicBezTo>
                  <a:cubicBezTo>
                    <a:pt x="367646" y="148308"/>
                    <a:pt x="338461" y="152750"/>
                    <a:pt x="308653" y="153550"/>
                  </a:cubicBezTo>
                  <a:close/>
                  <a:moveTo>
                    <a:pt x="288119" y="26956"/>
                  </a:moveTo>
                  <a:lnTo>
                    <a:pt x="288119" y="153550"/>
                  </a:lnTo>
                  <a:cubicBezTo>
                    <a:pt x="258393" y="152750"/>
                    <a:pt x="229113" y="148308"/>
                    <a:pt x="200900" y="140402"/>
                  </a:cubicBezTo>
                  <a:cubicBezTo>
                    <a:pt x="221726" y="97671"/>
                    <a:pt x="251184" y="59115"/>
                    <a:pt x="288119" y="26956"/>
                  </a:cubicBezTo>
                  <a:close/>
                  <a:moveTo>
                    <a:pt x="277985" y="565"/>
                  </a:moveTo>
                  <a:lnTo>
                    <a:pt x="282614" y="4562"/>
                  </a:lnTo>
                  <a:cubicBezTo>
                    <a:pt x="238998" y="40538"/>
                    <a:pt x="204550" y="84686"/>
                    <a:pt x="180961" y="134075"/>
                  </a:cubicBezTo>
                  <a:cubicBezTo>
                    <a:pt x="150697" y="123682"/>
                    <a:pt x="121768" y="109469"/>
                    <a:pt x="94886" y="91082"/>
                  </a:cubicBezTo>
                  <a:lnTo>
                    <a:pt x="87854" y="86640"/>
                  </a:lnTo>
                  <a:cubicBezTo>
                    <a:pt x="137345" y="37518"/>
                    <a:pt x="204016" y="5539"/>
                    <a:pt x="277985" y="565"/>
                  </a:cubicBezTo>
                  <a:close/>
                  <a:moveTo>
                    <a:pt x="308935" y="0"/>
                  </a:moveTo>
                  <a:cubicBezTo>
                    <a:pt x="386558" y="2666"/>
                    <a:pt x="456704" y="35109"/>
                    <a:pt x="508423" y="86128"/>
                  </a:cubicBezTo>
                  <a:lnTo>
                    <a:pt x="501658" y="91284"/>
                  </a:lnTo>
                  <a:cubicBezTo>
                    <a:pt x="474952" y="109594"/>
                    <a:pt x="446111" y="123815"/>
                    <a:pt x="415934" y="134215"/>
                  </a:cubicBezTo>
                  <a:cubicBezTo>
                    <a:pt x="391810" y="83729"/>
                    <a:pt x="356559" y="38664"/>
                    <a:pt x="311695" y="24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7" name="Group 43"/>
            <p:cNvGrpSpPr/>
            <p:nvPr/>
          </p:nvGrpSpPr>
          <p:grpSpPr>
            <a:xfrm>
              <a:off x="8082800" y="2276739"/>
              <a:ext cx="2213318" cy="1161845"/>
              <a:chOff x="6108435" y="2276739"/>
              <a:chExt cx="1678651" cy="1161845"/>
            </a:xfrm>
          </p:grpSpPr>
          <p:sp>
            <p:nvSpPr>
              <p:cNvPr id="71" name="Rectangle 44"/>
              <p:cNvSpPr/>
              <p:nvPr/>
            </p:nvSpPr>
            <p:spPr>
              <a:xfrm>
                <a:off x="6108435" y="2640545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</a:b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TextBox 45"/>
              <p:cNvSpPr txBox="1"/>
              <p:nvPr/>
            </p:nvSpPr>
            <p:spPr>
              <a:xfrm>
                <a:off x="6410891" y="227673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Group 46"/>
            <p:cNvGrpSpPr/>
            <p:nvPr/>
          </p:nvGrpSpPr>
          <p:grpSpPr>
            <a:xfrm>
              <a:off x="8082800" y="4510827"/>
              <a:ext cx="2213318" cy="1161845"/>
              <a:chOff x="6108435" y="2276739"/>
              <a:chExt cx="1678651" cy="1161845"/>
            </a:xfrm>
          </p:grpSpPr>
          <p:sp>
            <p:nvSpPr>
              <p:cNvPr id="69" name="Rectangle 47"/>
              <p:cNvSpPr/>
              <p:nvPr/>
            </p:nvSpPr>
            <p:spPr>
              <a:xfrm>
                <a:off x="6108435" y="2640545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</a:b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TextBox 48"/>
              <p:cNvSpPr txBox="1"/>
              <p:nvPr/>
            </p:nvSpPr>
            <p:spPr>
              <a:xfrm>
                <a:off x="6410891" y="227673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8" name="Group 1"/>
          <p:cNvGrpSpPr/>
          <p:nvPr/>
        </p:nvGrpSpPr>
        <p:grpSpPr>
          <a:xfrm>
            <a:off x="1768599" y="2019056"/>
            <a:ext cx="2103794" cy="3934103"/>
            <a:chOff x="1775345" y="2019054"/>
            <a:chExt cx="2103794" cy="3934103"/>
          </a:xfrm>
        </p:grpSpPr>
        <p:grpSp>
          <p:nvGrpSpPr>
            <p:cNvPr id="99" name="Group 1"/>
            <p:cNvGrpSpPr/>
            <p:nvPr/>
          </p:nvGrpSpPr>
          <p:grpSpPr>
            <a:xfrm>
              <a:off x="1775345" y="2658815"/>
              <a:ext cx="2103794" cy="1149456"/>
              <a:chOff x="6108435" y="2302009"/>
              <a:chExt cx="1678651" cy="1209298"/>
            </a:xfrm>
          </p:grpSpPr>
          <p:sp>
            <p:nvSpPr>
              <p:cNvPr id="107" name="Rectangle 13"/>
              <p:cNvSpPr/>
              <p:nvPr/>
            </p:nvSpPr>
            <p:spPr>
              <a:xfrm>
                <a:off x="6108435" y="2713268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</a:b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8" name="TextBox 14"/>
              <p:cNvSpPr txBox="1"/>
              <p:nvPr/>
            </p:nvSpPr>
            <p:spPr>
              <a:xfrm>
                <a:off x="6410891" y="230200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0" name="Flowchart: Connector 17"/>
            <p:cNvSpPr/>
            <p:nvPr/>
          </p:nvSpPr>
          <p:spPr>
            <a:xfrm>
              <a:off x="2507360" y="2019054"/>
              <a:ext cx="639763" cy="639762"/>
            </a:xfrm>
            <a:prstGeom prst="flowChartConnector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Flowchart: Connector 18"/>
            <p:cNvSpPr/>
            <p:nvPr/>
          </p:nvSpPr>
          <p:spPr>
            <a:xfrm>
              <a:off x="2507360" y="4163940"/>
              <a:ext cx="639763" cy="639762"/>
            </a:xfrm>
            <a:prstGeom prst="flowChart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Freeform: Shape 23"/>
            <p:cNvSpPr/>
            <p:nvPr/>
          </p:nvSpPr>
          <p:spPr bwMode="auto">
            <a:xfrm>
              <a:off x="2645815" y="2157806"/>
              <a:ext cx="362852" cy="362259"/>
            </a:xfrm>
            <a:custGeom>
              <a:avLst/>
              <a:gdLst>
                <a:gd name="T0" fmla="*/ 6533 w 6533"/>
                <a:gd name="T1" fmla="*/ 3267 h 6533"/>
                <a:gd name="T2" fmla="*/ 0 w 6533"/>
                <a:gd name="T3" fmla="*/ 3267 h 6533"/>
                <a:gd name="T4" fmla="*/ 4231 w 6533"/>
                <a:gd name="T5" fmla="*/ 5503 h 6533"/>
                <a:gd name="T6" fmla="*/ 5396 w 6533"/>
                <a:gd name="T7" fmla="*/ 4447 h 6533"/>
                <a:gd name="T8" fmla="*/ 5601 w 6533"/>
                <a:gd name="T9" fmla="*/ 2576 h 6533"/>
                <a:gd name="T10" fmla="*/ 5601 w 6533"/>
                <a:gd name="T11" fmla="*/ 3957 h 6533"/>
                <a:gd name="T12" fmla="*/ 4925 w 6533"/>
                <a:gd name="T13" fmla="*/ 3267 h 6533"/>
                <a:gd name="T14" fmla="*/ 5601 w 6533"/>
                <a:gd name="T15" fmla="*/ 2576 h 6533"/>
                <a:gd name="T16" fmla="*/ 5396 w 6533"/>
                <a:gd name="T17" fmla="*/ 2087 h 6533"/>
                <a:gd name="T18" fmla="*/ 4231 w 6533"/>
                <a:gd name="T19" fmla="*/ 1031 h 6533"/>
                <a:gd name="T20" fmla="*/ 3511 w 6533"/>
                <a:gd name="T21" fmla="*/ 939 h 6533"/>
                <a:gd name="T22" fmla="*/ 3511 w 6533"/>
                <a:gd name="T23" fmla="*/ 2087 h 6533"/>
                <a:gd name="T24" fmla="*/ 3511 w 6533"/>
                <a:gd name="T25" fmla="*/ 2576 h 6533"/>
                <a:gd name="T26" fmla="*/ 4436 w 6533"/>
                <a:gd name="T27" fmla="*/ 3267 h 6533"/>
                <a:gd name="T28" fmla="*/ 3511 w 6533"/>
                <a:gd name="T29" fmla="*/ 3957 h 6533"/>
                <a:gd name="T30" fmla="*/ 3511 w 6533"/>
                <a:gd name="T31" fmla="*/ 4447 h 6533"/>
                <a:gd name="T32" fmla="*/ 3511 w 6533"/>
                <a:gd name="T33" fmla="*/ 5599 h 6533"/>
                <a:gd name="T34" fmla="*/ 1137 w 6533"/>
                <a:gd name="T35" fmla="*/ 4447 h 6533"/>
                <a:gd name="T36" fmla="*/ 2303 w 6533"/>
                <a:gd name="T37" fmla="*/ 5503 h 6533"/>
                <a:gd name="T38" fmla="*/ 3023 w 6533"/>
                <a:gd name="T39" fmla="*/ 5595 h 6533"/>
                <a:gd name="T40" fmla="*/ 3023 w 6533"/>
                <a:gd name="T41" fmla="*/ 4447 h 6533"/>
                <a:gd name="T42" fmla="*/ 3023 w 6533"/>
                <a:gd name="T43" fmla="*/ 3957 h 6533"/>
                <a:gd name="T44" fmla="*/ 2097 w 6533"/>
                <a:gd name="T45" fmla="*/ 3267 h 6533"/>
                <a:gd name="T46" fmla="*/ 3023 w 6533"/>
                <a:gd name="T47" fmla="*/ 2576 h 6533"/>
                <a:gd name="T48" fmla="*/ 3023 w 6533"/>
                <a:gd name="T49" fmla="*/ 3957 h 6533"/>
                <a:gd name="T50" fmla="*/ 2296 w 6533"/>
                <a:gd name="T51" fmla="*/ 2087 h 6533"/>
                <a:gd name="T52" fmla="*/ 3023 w 6533"/>
                <a:gd name="T53" fmla="*/ 2087 h 6533"/>
                <a:gd name="T54" fmla="*/ 1780 w 6533"/>
                <a:gd name="T55" fmla="*/ 2087 h 6533"/>
                <a:gd name="T56" fmla="*/ 2303 w 6533"/>
                <a:gd name="T57" fmla="*/ 1031 h 6533"/>
                <a:gd name="T58" fmla="*/ 932 w 6533"/>
                <a:gd name="T59" fmla="*/ 2576 h 6533"/>
                <a:gd name="T60" fmla="*/ 1608 w 6533"/>
                <a:gd name="T61" fmla="*/ 3267 h 6533"/>
                <a:gd name="T62" fmla="*/ 932 w 6533"/>
                <a:gd name="T63" fmla="*/ 3957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33" h="6533">
                  <a:moveTo>
                    <a:pt x="3267" y="6533"/>
                  </a:moveTo>
                  <a:cubicBezTo>
                    <a:pt x="5068" y="6533"/>
                    <a:pt x="6533" y="5068"/>
                    <a:pt x="6533" y="3267"/>
                  </a:cubicBezTo>
                  <a:cubicBezTo>
                    <a:pt x="6533" y="1465"/>
                    <a:pt x="5068" y="0"/>
                    <a:pt x="3267" y="0"/>
                  </a:cubicBezTo>
                  <a:cubicBezTo>
                    <a:pt x="1465" y="0"/>
                    <a:pt x="0" y="1465"/>
                    <a:pt x="0" y="3267"/>
                  </a:cubicBezTo>
                  <a:cubicBezTo>
                    <a:pt x="0" y="5068"/>
                    <a:pt x="1465" y="6533"/>
                    <a:pt x="3267" y="6533"/>
                  </a:cubicBezTo>
                  <a:close/>
                  <a:moveTo>
                    <a:pt x="4231" y="5503"/>
                  </a:moveTo>
                  <a:cubicBezTo>
                    <a:pt x="4429" y="5225"/>
                    <a:pt x="4621" y="4876"/>
                    <a:pt x="4753" y="4447"/>
                  </a:cubicBezTo>
                  <a:lnTo>
                    <a:pt x="5396" y="4447"/>
                  </a:lnTo>
                  <a:cubicBezTo>
                    <a:pt x="5136" y="4915"/>
                    <a:pt x="4725" y="5288"/>
                    <a:pt x="4231" y="5503"/>
                  </a:cubicBezTo>
                  <a:close/>
                  <a:moveTo>
                    <a:pt x="5601" y="2576"/>
                  </a:moveTo>
                  <a:cubicBezTo>
                    <a:pt x="5667" y="2795"/>
                    <a:pt x="5701" y="3027"/>
                    <a:pt x="5701" y="3267"/>
                  </a:cubicBezTo>
                  <a:cubicBezTo>
                    <a:pt x="5701" y="3507"/>
                    <a:pt x="5665" y="3739"/>
                    <a:pt x="5601" y="3957"/>
                  </a:cubicBezTo>
                  <a:lnTo>
                    <a:pt x="4868" y="3957"/>
                  </a:lnTo>
                  <a:cubicBezTo>
                    <a:pt x="4904" y="3743"/>
                    <a:pt x="4925" y="3513"/>
                    <a:pt x="4925" y="3267"/>
                  </a:cubicBezTo>
                  <a:cubicBezTo>
                    <a:pt x="4925" y="3020"/>
                    <a:pt x="4904" y="2791"/>
                    <a:pt x="4868" y="2576"/>
                  </a:cubicBezTo>
                  <a:lnTo>
                    <a:pt x="5601" y="2576"/>
                  </a:lnTo>
                  <a:lnTo>
                    <a:pt x="5601" y="2576"/>
                  </a:lnTo>
                  <a:close/>
                  <a:moveTo>
                    <a:pt x="5396" y="2087"/>
                  </a:moveTo>
                  <a:lnTo>
                    <a:pt x="4753" y="2087"/>
                  </a:lnTo>
                  <a:cubicBezTo>
                    <a:pt x="4621" y="1657"/>
                    <a:pt x="4429" y="1308"/>
                    <a:pt x="4231" y="1031"/>
                  </a:cubicBezTo>
                  <a:cubicBezTo>
                    <a:pt x="4725" y="1245"/>
                    <a:pt x="5136" y="1619"/>
                    <a:pt x="5396" y="2087"/>
                  </a:cubicBezTo>
                  <a:close/>
                  <a:moveTo>
                    <a:pt x="3511" y="939"/>
                  </a:moveTo>
                  <a:cubicBezTo>
                    <a:pt x="3747" y="1177"/>
                    <a:pt x="4043" y="1556"/>
                    <a:pt x="4235" y="2087"/>
                  </a:cubicBezTo>
                  <a:lnTo>
                    <a:pt x="3511" y="2087"/>
                  </a:lnTo>
                  <a:lnTo>
                    <a:pt x="3511" y="939"/>
                  </a:lnTo>
                  <a:close/>
                  <a:moveTo>
                    <a:pt x="3511" y="2576"/>
                  </a:moveTo>
                  <a:lnTo>
                    <a:pt x="4369" y="2576"/>
                  </a:lnTo>
                  <a:cubicBezTo>
                    <a:pt x="4411" y="2788"/>
                    <a:pt x="4436" y="3017"/>
                    <a:pt x="4436" y="3267"/>
                  </a:cubicBezTo>
                  <a:cubicBezTo>
                    <a:pt x="4436" y="3516"/>
                    <a:pt x="4412" y="3745"/>
                    <a:pt x="4371" y="3957"/>
                  </a:cubicBezTo>
                  <a:lnTo>
                    <a:pt x="3511" y="3957"/>
                  </a:lnTo>
                  <a:lnTo>
                    <a:pt x="3511" y="2576"/>
                  </a:lnTo>
                  <a:close/>
                  <a:moveTo>
                    <a:pt x="3511" y="4447"/>
                  </a:moveTo>
                  <a:lnTo>
                    <a:pt x="4237" y="4447"/>
                  </a:lnTo>
                  <a:cubicBezTo>
                    <a:pt x="4045" y="4983"/>
                    <a:pt x="3748" y="5361"/>
                    <a:pt x="3511" y="5599"/>
                  </a:cubicBezTo>
                  <a:lnTo>
                    <a:pt x="3511" y="4447"/>
                  </a:lnTo>
                  <a:close/>
                  <a:moveTo>
                    <a:pt x="1137" y="4447"/>
                  </a:moveTo>
                  <a:lnTo>
                    <a:pt x="1780" y="4447"/>
                  </a:lnTo>
                  <a:cubicBezTo>
                    <a:pt x="1912" y="4876"/>
                    <a:pt x="2104" y="5225"/>
                    <a:pt x="2303" y="5503"/>
                  </a:cubicBezTo>
                  <a:cubicBezTo>
                    <a:pt x="1808" y="5288"/>
                    <a:pt x="1397" y="4915"/>
                    <a:pt x="1137" y="4447"/>
                  </a:cubicBezTo>
                  <a:close/>
                  <a:moveTo>
                    <a:pt x="3023" y="5595"/>
                  </a:moveTo>
                  <a:cubicBezTo>
                    <a:pt x="2787" y="5356"/>
                    <a:pt x="2491" y="4977"/>
                    <a:pt x="2299" y="4447"/>
                  </a:cubicBezTo>
                  <a:lnTo>
                    <a:pt x="3023" y="4447"/>
                  </a:lnTo>
                  <a:lnTo>
                    <a:pt x="3023" y="5595"/>
                  </a:lnTo>
                  <a:close/>
                  <a:moveTo>
                    <a:pt x="3023" y="3957"/>
                  </a:moveTo>
                  <a:lnTo>
                    <a:pt x="2164" y="3957"/>
                  </a:lnTo>
                  <a:cubicBezTo>
                    <a:pt x="2123" y="3745"/>
                    <a:pt x="2097" y="3516"/>
                    <a:pt x="2097" y="3267"/>
                  </a:cubicBezTo>
                  <a:cubicBezTo>
                    <a:pt x="2097" y="3017"/>
                    <a:pt x="2121" y="2788"/>
                    <a:pt x="2163" y="2576"/>
                  </a:cubicBezTo>
                  <a:lnTo>
                    <a:pt x="3023" y="2576"/>
                  </a:lnTo>
                  <a:lnTo>
                    <a:pt x="3023" y="3957"/>
                  </a:lnTo>
                  <a:lnTo>
                    <a:pt x="3023" y="3957"/>
                  </a:lnTo>
                  <a:close/>
                  <a:moveTo>
                    <a:pt x="3023" y="2087"/>
                  </a:moveTo>
                  <a:lnTo>
                    <a:pt x="2296" y="2087"/>
                  </a:lnTo>
                  <a:cubicBezTo>
                    <a:pt x="2488" y="1551"/>
                    <a:pt x="2785" y="1172"/>
                    <a:pt x="3023" y="935"/>
                  </a:cubicBezTo>
                  <a:lnTo>
                    <a:pt x="3023" y="2087"/>
                  </a:lnTo>
                  <a:close/>
                  <a:moveTo>
                    <a:pt x="2303" y="1031"/>
                  </a:moveTo>
                  <a:cubicBezTo>
                    <a:pt x="2104" y="1308"/>
                    <a:pt x="1912" y="1657"/>
                    <a:pt x="1780" y="2087"/>
                  </a:cubicBezTo>
                  <a:lnTo>
                    <a:pt x="1137" y="2087"/>
                  </a:lnTo>
                  <a:cubicBezTo>
                    <a:pt x="1397" y="1619"/>
                    <a:pt x="1808" y="1245"/>
                    <a:pt x="2303" y="1031"/>
                  </a:cubicBezTo>
                  <a:close/>
                  <a:moveTo>
                    <a:pt x="832" y="3267"/>
                  </a:moveTo>
                  <a:cubicBezTo>
                    <a:pt x="832" y="3027"/>
                    <a:pt x="868" y="2795"/>
                    <a:pt x="932" y="2576"/>
                  </a:cubicBezTo>
                  <a:lnTo>
                    <a:pt x="1665" y="2576"/>
                  </a:lnTo>
                  <a:cubicBezTo>
                    <a:pt x="1629" y="2791"/>
                    <a:pt x="1608" y="3020"/>
                    <a:pt x="1608" y="3267"/>
                  </a:cubicBezTo>
                  <a:cubicBezTo>
                    <a:pt x="1608" y="3513"/>
                    <a:pt x="1629" y="3743"/>
                    <a:pt x="1665" y="3957"/>
                  </a:cubicBezTo>
                  <a:lnTo>
                    <a:pt x="932" y="3957"/>
                  </a:lnTo>
                  <a:cubicBezTo>
                    <a:pt x="867" y="3739"/>
                    <a:pt x="832" y="3507"/>
                    <a:pt x="832" y="3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Freeform: Shape 42"/>
            <p:cNvSpPr/>
            <p:nvPr/>
          </p:nvSpPr>
          <p:spPr bwMode="auto">
            <a:xfrm flipH="1">
              <a:off x="2652935" y="4292133"/>
              <a:ext cx="344245" cy="381285"/>
            </a:xfrm>
            <a:custGeom>
              <a:avLst/>
              <a:gdLst>
                <a:gd name="connsiteX0" fmla="*/ 369867 w 522469"/>
                <a:gd name="connsiteY0" fmla="*/ 317759 h 578684"/>
                <a:gd name="connsiteX1" fmla="*/ 369867 w 522469"/>
                <a:gd name="connsiteY1" fmla="*/ 341010 h 578684"/>
                <a:gd name="connsiteX2" fmla="*/ 460393 w 522469"/>
                <a:gd name="connsiteY2" fmla="*/ 341010 h 578684"/>
                <a:gd name="connsiteX3" fmla="*/ 460393 w 522469"/>
                <a:gd name="connsiteY3" fmla="*/ 317759 h 578684"/>
                <a:gd name="connsiteX4" fmla="*/ 33624 w 522469"/>
                <a:gd name="connsiteY4" fmla="*/ 248007 h 578684"/>
                <a:gd name="connsiteX5" fmla="*/ 488845 w 522469"/>
                <a:gd name="connsiteY5" fmla="*/ 248007 h 578684"/>
                <a:gd name="connsiteX6" fmla="*/ 522469 w 522469"/>
                <a:gd name="connsiteY6" fmla="*/ 281591 h 578684"/>
                <a:gd name="connsiteX7" fmla="*/ 522469 w 522469"/>
                <a:gd name="connsiteY7" fmla="*/ 377178 h 578684"/>
                <a:gd name="connsiteX8" fmla="*/ 488845 w 522469"/>
                <a:gd name="connsiteY8" fmla="*/ 410762 h 578684"/>
                <a:gd name="connsiteX9" fmla="*/ 284513 w 522469"/>
                <a:gd name="connsiteY9" fmla="*/ 410762 h 578684"/>
                <a:gd name="connsiteX10" fmla="*/ 284513 w 522469"/>
                <a:gd name="connsiteY10" fmla="*/ 490848 h 578684"/>
                <a:gd name="connsiteX11" fmla="*/ 312964 w 522469"/>
                <a:gd name="connsiteY11" fmla="*/ 490848 h 578684"/>
                <a:gd name="connsiteX12" fmla="*/ 349175 w 522469"/>
                <a:gd name="connsiteY12" fmla="*/ 511515 h 578684"/>
                <a:gd name="connsiteX13" fmla="*/ 514710 w 522469"/>
                <a:gd name="connsiteY13" fmla="*/ 511515 h 578684"/>
                <a:gd name="connsiteX14" fmla="*/ 514710 w 522469"/>
                <a:gd name="connsiteY14" fmla="*/ 558017 h 578684"/>
                <a:gd name="connsiteX15" fmla="*/ 349175 w 522469"/>
                <a:gd name="connsiteY15" fmla="*/ 558017 h 578684"/>
                <a:gd name="connsiteX16" fmla="*/ 312964 w 522469"/>
                <a:gd name="connsiteY16" fmla="*/ 578684 h 578684"/>
                <a:gd name="connsiteX17" fmla="*/ 206918 w 522469"/>
                <a:gd name="connsiteY17" fmla="*/ 578684 h 578684"/>
                <a:gd name="connsiteX18" fmla="*/ 170708 w 522469"/>
                <a:gd name="connsiteY18" fmla="*/ 558017 h 578684"/>
                <a:gd name="connsiteX19" fmla="*/ 5173 w 522469"/>
                <a:gd name="connsiteY19" fmla="*/ 558017 h 578684"/>
                <a:gd name="connsiteX20" fmla="*/ 5173 w 522469"/>
                <a:gd name="connsiteY20" fmla="*/ 511515 h 578684"/>
                <a:gd name="connsiteX21" fmla="*/ 170708 w 522469"/>
                <a:gd name="connsiteY21" fmla="*/ 511515 h 578684"/>
                <a:gd name="connsiteX22" fmla="*/ 206918 w 522469"/>
                <a:gd name="connsiteY22" fmla="*/ 490848 h 578684"/>
                <a:gd name="connsiteX23" fmla="*/ 237956 w 522469"/>
                <a:gd name="connsiteY23" fmla="*/ 490848 h 578684"/>
                <a:gd name="connsiteX24" fmla="*/ 237956 w 522469"/>
                <a:gd name="connsiteY24" fmla="*/ 410762 h 578684"/>
                <a:gd name="connsiteX25" fmla="*/ 33624 w 522469"/>
                <a:gd name="connsiteY25" fmla="*/ 410762 h 578684"/>
                <a:gd name="connsiteX26" fmla="*/ 0 w 522469"/>
                <a:gd name="connsiteY26" fmla="*/ 377178 h 578684"/>
                <a:gd name="connsiteX27" fmla="*/ 0 w 522469"/>
                <a:gd name="connsiteY27" fmla="*/ 281591 h 578684"/>
                <a:gd name="connsiteX28" fmla="*/ 33624 w 522469"/>
                <a:gd name="connsiteY28" fmla="*/ 248007 h 578684"/>
                <a:gd name="connsiteX29" fmla="*/ 512136 w 522469"/>
                <a:gd name="connsiteY29" fmla="*/ 224862 h 578684"/>
                <a:gd name="connsiteX30" fmla="*/ 519240 w 522469"/>
                <a:gd name="connsiteY30" fmla="*/ 236712 h 578684"/>
                <a:gd name="connsiteX31" fmla="*/ 522469 w 522469"/>
                <a:gd name="connsiteY31" fmla="*/ 250487 h 578684"/>
                <a:gd name="connsiteX32" fmla="*/ 512136 w 522469"/>
                <a:gd name="connsiteY32" fmla="*/ 224862 h 578684"/>
                <a:gd name="connsiteX33" fmla="*/ 209567 w 522469"/>
                <a:gd name="connsiteY33" fmla="*/ 18084 h 578684"/>
                <a:gd name="connsiteX34" fmla="*/ 191464 w 522469"/>
                <a:gd name="connsiteY34" fmla="*/ 28417 h 578684"/>
                <a:gd name="connsiteX35" fmla="*/ 212153 w 522469"/>
                <a:gd name="connsiteY35" fmla="*/ 134337 h 578684"/>
                <a:gd name="connsiteX36" fmla="*/ 344042 w 522469"/>
                <a:gd name="connsiteY36" fmla="*/ 196339 h 578684"/>
                <a:gd name="connsiteX37" fmla="*/ 364730 w 522469"/>
                <a:gd name="connsiteY37" fmla="*/ 191172 h 578684"/>
                <a:gd name="connsiteX38" fmla="*/ 367317 w 522469"/>
                <a:gd name="connsiteY38" fmla="*/ 180839 h 578684"/>
                <a:gd name="connsiteX39" fmla="*/ 331112 w 522469"/>
                <a:gd name="connsiteY39" fmla="*/ 142087 h 578684"/>
                <a:gd name="connsiteX40" fmla="*/ 318181 w 522469"/>
                <a:gd name="connsiteY40" fmla="*/ 139504 h 578684"/>
                <a:gd name="connsiteX41" fmla="*/ 300079 w 522469"/>
                <a:gd name="connsiteY41" fmla="*/ 149838 h 578684"/>
                <a:gd name="connsiteX42" fmla="*/ 269046 w 522469"/>
                <a:gd name="connsiteY42" fmla="*/ 134337 h 578684"/>
                <a:gd name="connsiteX43" fmla="*/ 238013 w 522469"/>
                <a:gd name="connsiteY43" fmla="*/ 100753 h 578684"/>
                <a:gd name="connsiteX44" fmla="*/ 235427 w 522469"/>
                <a:gd name="connsiteY44" fmla="*/ 77502 h 578684"/>
                <a:gd name="connsiteX45" fmla="*/ 256116 w 522469"/>
                <a:gd name="connsiteY45" fmla="*/ 69752 h 578684"/>
                <a:gd name="connsiteX46" fmla="*/ 258702 w 522469"/>
                <a:gd name="connsiteY46" fmla="*/ 59418 h 578684"/>
                <a:gd name="connsiteX47" fmla="*/ 222497 w 522469"/>
                <a:gd name="connsiteY47" fmla="*/ 20667 h 578684"/>
                <a:gd name="connsiteX48" fmla="*/ 209567 w 522469"/>
                <a:gd name="connsiteY48" fmla="*/ 18084 h 578684"/>
                <a:gd name="connsiteX49" fmla="*/ 116469 w 522469"/>
                <a:gd name="connsiteY49" fmla="*/ 0 h 578684"/>
                <a:gd name="connsiteX50" fmla="*/ 238013 w 522469"/>
                <a:gd name="connsiteY50" fmla="*/ 0 h 578684"/>
                <a:gd name="connsiteX51" fmla="*/ 281977 w 522469"/>
                <a:gd name="connsiteY51" fmla="*/ 0 h 578684"/>
                <a:gd name="connsiteX52" fmla="*/ 403521 w 522469"/>
                <a:gd name="connsiteY52" fmla="*/ 0 h 578684"/>
                <a:gd name="connsiteX53" fmla="*/ 437140 w 522469"/>
                <a:gd name="connsiteY53" fmla="*/ 33584 h 578684"/>
                <a:gd name="connsiteX54" fmla="*/ 504378 w 522469"/>
                <a:gd name="connsiteY54" fmla="*/ 206673 h 578684"/>
                <a:gd name="connsiteX55" fmla="*/ 512136 w 522469"/>
                <a:gd name="connsiteY55" fmla="*/ 224757 h 578684"/>
                <a:gd name="connsiteX56" fmla="*/ 512136 w 522469"/>
                <a:gd name="connsiteY56" fmla="*/ 224862 h 578684"/>
                <a:gd name="connsiteX57" fmla="*/ 512135 w 522469"/>
                <a:gd name="connsiteY57" fmla="*/ 224860 h 578684"/>
                <a:gd name="connsiteX58" fmla="*/ 512136 w 522469"/>
                <a:gd name="connsiteY58" fmla="*/ 224862 h 578684"/>
                <a:gd name="connsiteX59" fmla="*/ 512136 w 522469"/>
                <a:gd name="connsiteY59" fmla="*/ 227340 h 578684"/>
                <a:gd name="connsiteX60" fmla="*/ 486275 w 522469"/>
                <a:gd name="connsiteY60" fmla="*/ 217006 h 578684"/>
                <a:gd name="connsiteX61" fmla="*/ 33715 w 522469"/>
                <a:gd name="connsiteY61" fmla="*/ 217006 h 578684"/>
                <a:gd name="connsiteX62" fmla="*/ 7854 w 522469"/>
                <a:gd name="connsiteY62" fmla="*/ 227340 h 578684"/>
                <a:gd name="connsiteX63" fmla="*/ 10440 w 522469"/>
                <a:gd name="connsiteY63" fmla="*/ 224757 h 578684"/>
                <a:gd name="connsiteX64" fmla="*/ 7854 w 522469"/>
                <a:gd name="connsiteY64" fmla="*/ 224757 h 578684"/>
                <a:gd name="connsiteX65" fmla="*/ 15612 w 522469"/>
                <a:gd name="connsiteY65" fmla="*/ 206673 h 578684"/>
                <a:gd name="connsiteX66" fmla="*/ 82850 w 522469"/>
                <a:gd name="connsiteY66" fmla="*/ 33584 h 578684"/>
                <a:gd name="connsiteX67" fmla="*/ 116469 w 522469"/>
                <a:gd name="connsiteY67" fmla="*/ 0 h 57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22469" h="578684">
                  <a:moveTo>
                    <a:pt x="369867" y="317759"/>
                  </a:moveTo>
                  <a:lnTo>
                    <a:pt x="369867" y="341010"/>
                  </a:lnTo>
                  <a:lnTo>
                    <a:pt x="460393" y="341010"/>
                  </a:lnTo>
                  <a:lnTo>
                    <a:pt x="460393" y="317759"/>
                  </a:lnTo>
                  <a:close/>
                  <a:moveTo>
                    <a:pt x="33624" y="248007"/>
                  </a:moveTo>
                  <a:lnTo>
                    <a:pt x="488845" y="248007"/>
                  </a:lnTo>
                  <a:cubicBezTo>
                    <a:pt x="506950" y="248007"/>
                    <a:pt x="522469" y="263508"/>
                    <a:pt x="522469" y="281591"/>
                  </a:cubicBezTo>
                  <a:lnTo>
                    <a:pt x="522469" y="377178"/>
                  </a:lnTo>
                  <a:cubicBezTo>
                    <a:pt x="522469" y="395262"/>
                    <a:pt x="506950" y="410762"/>
                    <a:pt x="488845" y="410762"/>
                  </a:cubicBezTo>
                  <a:lnTo>
                    <a:pt x="284513" y="410762"/>
                  </a:lnTo>
                  <a:lnTo>
                    <a:pt x="284513" y="490848"/>
                  </a:lnTo>
                  <a:lnTo>
                    <a:pt x="312964" y="490848"/>
                  </a:lnTo>
                  <a:cubicBezTo>
                    <a:pt x="328483" y="490848"/>
                    <a:pt x="341415" y="498598"/>
                    <a:pt x="349175" y="511515"/>
                  </a:cubicBezTo>
                  <a:lnTo>
                    <a:pt x="514710" y="511515"/>
                  </a:lnTo>
                  <a:lnTo>
                    <a:pt x="514710" y="558017"/>
                  </a:lnTo>
                  <a:lnTo>
                    <a:pt x="349175" y="558017"/>
                  </a:lnTo>
                  <a:cubicBezTo>
                    <a:pt x="341415" y="570934"/>
                    <a:pt x="328483" y="578684"/>
                    <a:pt x="312964" y="578684"/>
                  </a:cubicBezTo>
                  <a:lnTo>
                    <a:pt x="206918" y="578684"/>
                  </a:lnTo>
                  <a:cubicBezTo>
                    <a:pt x="191400" y="578684"/>
                    <a:pt x="178467" y="570934"/>
                    <a:pt x="170708" y="558017"/>
                  </a:cubicBezTo>
                  <a:lnTo>
                    <a:pt x="5173" y="558017"/>
                  </a:lnTo>
                  <a:lnTo>
                    <a:pt x="5173" y="511515"/>
                  </a:lnTo>
                  <a:lnTo>
                    <a:pt x="170708" y="511515"/>
                  </a:lnTo>
                  <a:cubicBezTo>
                    <a:pt x="178467" y="498598"/>
                    <a:pt x="191400" y="490848"/>
                    <a:pt x="206918" y="490848"/>
                  </a:cubicBezTo>
                  <a:lnTo>
                    <a:pt x="237956" y="490848"/>
                  </a:lnTo>
                  <a:lnTo>
                    <a:pt x="237956" y="410762"/>
                  </a:lnTo>
                  <a:lnTo>
                    <a:pt x="33624" y="410762"/>
                  </a:lnTo>
                  <a:cubicBezTo>
                    <a:pt x="15519" y="410762"/>
                    <a:pt x="0" y="395262"/>
                    <a:pt x="0" y="377178"/>
                  </a:cubicBezTo>
                  <a:lnTo>
                    <a:pt x="0" y="281591"/>
                  </a:lnTo>
                  <a:cubicBezTo>
                    <a:pt x="0" y="263508"/>
                    <a:pt x="15519" y="248007"/>
                    <a:pt x="33624" y="248007"/>
                  </a:cubicBezTo>
                  <a:close/>
                  <a:moveTo>
                    <a:pt x="512136" y="224862"/>
                  </a:moveTo>
                  <a:lnTo>
                    <a:pt x="519240" y="236712"/>
                  </a:lnTo>
                  <a:cubicBezTo>
                    <a:pt x="521177" y="240877"/>
                    <a:pt x="522469" y="245362"/>
                    <a:pt x="522469" y="250487"/>
                  </a:cubicBezTo>
                  <a:lnTo>
                    <a:pt x="512136" y="224862"/>
                  </a:lnTo>
                  <a:close/>
                  <a:moveTo>
                    <a:pt x="209567" y="18084"/>
                  </a:moveTo>
                  <a:lnTo>
                    <a:pt x="191464" y="28417"/>
                  </a:lnTo>
                  <a:cubicBezTo>
                    <a:pt x="181120" y="36168"/>
                    <a:pt x="152673" y="67169"/>
                    <a:pt x="212153" y="134337"/>
                  </a:cubicBezTo>
                  <a:cubicBezTo>
                    <a:pt x="274218" y="204089"/>
                    <a:pt x="328526" y="201506"/>
                    <a:pt x="344042" y="196339"/>
                  </a:cubicBezTo>
                  <a:lnTo>
                    <a:pt x="364730" y="191172"/>
                  </a:lnTo>
                  <a:cubicBezTo>
                    <a:pt x="369903" y="188589"/>
                    <a:pt x="369903" y="183422"/>
                    <a:pt x="367317" y="180839"/>
                  </a:cubicBezTo>
                  <a:lnTo>
                    <a:pt x="331112" y="142087"/>
                  </a:lnTo>
                  <a:cubicBezTo>
                    <a:pt x="328526" y="136921"/>
                    <a:pt x="323354" y="136921"/>
                    <a:pt x="318181" y="139504"/>
                  </a:cubicBezTo>
                  <a:lnTo>
                    <a:pt x="300079" y="149838"/>
                  </a:lnTo>
                  <a:cubicBezTo>
                    <a:pt x="292321" y="152421"/>
                    <a:pt x="281977" y="147254"/>
                    <a:pt x="269046" y="134337"/>
                  </a:cubicBezTo>
                  <a:lnTo>
                    <a:pt x="238013" y="100753"/>
                  </a:lnTo>
                  <a:cubicBezTo>
                    <a:pt x="230255" y="90419"/>
                    <a:pt x="225083" y="82669"/>
                    <a:pt x="235427" y="77502"/>
                  </a:cubicBezTo>
                  <a:lnTo>
                    <a:pt x="256116" y="69752"/>
                  </a:lnTo>
                  <a:cubicBezTo>
                    <a:pt x="261288" y="67169"/>
                    <a:pt x="261288" y="64585"/>
                    <a:pt x="258702" y="59418"/>
                  </a:cubicBezTo>
                  <a:lnTo>
                    <a:pt x="222497" y="20667"/>
                  </a:lnTo>
                  <a:cubicBezTo>
                    <a:pt x="219911" y="18084"/>
                    <a:pt x="214739" y="15500"/>
                    <a:pt x="209567" y="18084"/>
                  </a:cubicBezTo>
                  <a:close/>
                  <a:moveTo>
                    <a:pt x="116469" y="0"/>
                  </a:moveTo>
                  <a:lnTo>
                    <a:pt x="238013" y="0"/>
                  </a:lnTo>
                  <a:lnTo>
                    <a:pt x="281977" y="0"/>
                  </a:lnTo>
                  <a:lnTo>
                    <a:pt x="403521" y="0"/>
                  </a:lnTo>
                  <a:cubicBezTo>
                    <a:pt x="421624" y="0"/>
                    <a:pt x="437140" y="15500"/>
                    <a:pt x="437140" y="33584"/>
                  </a:cubicBezTo>
                  <a:lnTo>
                    <a:pt x="504378" y="206673"/>
                  </a:lnTo>
                  <a:lnTo>
                    <a:pt x="512136" y="224757"/>
                  </a:lnTo>
                  <a:lnTo>
                    <a:pt x="512136" y="224862"/>
                  </a:lnTo>
                  <a:lnTo>
                    <a:pt x="512135" y="224860"/>
                  </a:lnTo>
                  <a:lnTo>
                    <a:pt x="512136" y="224862"/>
                  </a:lnTo>
                  <a:lnTo>
                    <a:pt x="512136" y="227340"/>
                  </a:lnTo>
                  <a:cubicBezTo>
                    <a:pt x="506964" y="222173"/>
                    <a:pt x="496620" y="217006"/>
                    <a:pt x="486275" y="217006"/>
                  </a:cubicBezTo>
                  <a:lnTo>
                    <a:pt x="33715" y="217006"/>
                  </a:lnTo>
                  <a:cubicBezTo>
                    <a:pt x="23370" y="217006"/>
                    <a:pt x="15612" y="222173"/>
                    <a:pt x="7854" y="227340"/>
                  </a:cubicBezTo>
                  <a:lnTo>
                    <a:pt x="10440" y="224757"/>
                  </a:lnTo>
                  <a:cubicBezTo>
                    <a:pt x="10440" y="224757"/>
                    <a:pt x="7854" y="224757"/>
                    <a:pt x="7854" y="224757"/>
                  </a:cubicBezTo>
                  <a:lnTo>
                    <a:pt x="15612" y="206673"/>
                  </a:lnTo>
                  <a:lnTo>
                    <a:pt x="82850" y="33584"/>
                  </a:lnTo>
                  <a:cubicBezTo>
                    <a:pt x="82850" y="15500"/>
                    <a:pt x="98366" y="0"/>
                    <a:pt x="116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4" name="Group 49"/>
            <p:cNvGrpSpPr/>
            <p:nvPr/>
          </p:nvGrpSpPr>
          <p:grpSpPr>
            <a:xfrm>
              <a:off x="1775345" y="4803701"/>
              <a:ext cx="2103794" cy="1149456"/>
              <a:chOff x="6108435" y="2302009"/>
              <a:chExt cx="1678651" cy="1209298"/>
            </a:xfrm>
          </p:grpSpPr>
          <p:sp>
            <p:nvSpPr>
              <p:cNvPr id="105" name="Rectangle 50"/>
              <p:cNvSpPr/>
              <p:nvPr/>
            </p:nvSpPr>
            <p:spPr>
              <a:xfrm>
                <a:off x="6108435" y="2713268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</a:b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6" name="TextBox 51"/>
              <p:cNvSpPr txBox="1"/>
              <p:nvPr/>
            </p:nvSpPr>
            <p:spPr>
              <a:xfrm>
                <a:off x="6410891" y="230200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06" y="1909690"/>
            <a:ext cx="4508500" cy="4508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4484914"/>
            <a:ext cx="12192000" cy="2309586"/>
          </a:xfrm>
          <a:custGeom>
            <a:avLst/>
            <a:gdLst>
              <a:gd name="connsiteX0" fmla="*/ 0 w 11430000"/>
              <a:gd name="connsiteY0" fmla="*/ 0 h 2197100"/>
              <a:gd name="connsiteX1" fmla="*/ 273050 w 11430000"/>
              <a:gd name="connsiteY1" fmla="*/ 10160 h 2197100"/>
              <a:gd name="connsiteX2" fmla="*/ 1635760 w 11430000"/>
              <a:gd name="connsiteY2" fmla="*/ 232410 h 2197100"/>
              <a:gd name="connsiteX3" fmla="*/ 3266440 w 11430000"/>
              <a:gd name="connsiteY3" fmla="*/ 797560 h 2197100"/>
              <a:gd name="connsiteX4" fmla="*/ 4899660 w 11430000"/>
              <a:gd name="connsiteY4" fmla="*/ 457200 h 2197100"/>
              <a:gd name="connsiteX5" fmla="*/ 6530340 w 11430000"/>
              <a:gd name="connsiteY5" fmla="*/ 872490 h 2197100"/>
              <a:gd name="connsiteX6" fmla="*/ 8163560 w 11430000"/>
              <a:gd name="connsiteY6" fmla="*/ 994410 h 2197100"/>
              <a:gd name="connsiteX7" fmla="*/ 9794240 w 11430000"/>
              <a:gd name="connsiteY7" fmla="*/ 607060 h 2197100"/>
              <a:gd name="connsiteX8" fmla="*/ 11156950 w 11430000"/>
              <a:gd name="connsiteY8" fmla="*/ 497840 h 2197100"/>
              <a:gd name="connsiteX9" fmla="*/ 11430000 w 11430000"/>
              <a:gd name="connsiteY9" fmla="*/ 495300 h 2197100"/>
              <a:gd name="connsiteX10" fmla="*/ 11430000 w 11430000"/>
              <a:gd name="connsiteY10" fmla="*/ 2197100 h 2197100"/>
              <a:gd name="connsiteX11" fmla="*/ 11156950 w 11430000"/>
              <a:gd name="connsiteY11" fmla="*/ 2197100 h 2197100"/>
              <a:gd name="connsiteX12" fmla="*/ 9794240 w 11430000"/>
              <a:gd name="connsiteY12" fmla="*/ 2197100 h 2197100"/>
              <a:gd name="connsiteX13" fmla="*/ 8163560 w 11430000"/>
              <a:gd name="connsiteY13" fmla="*/ 2197100 h 2197100"/>
              <a:gd name="connsiteX14" fmla="*/ 6530340 w 11430000"/>
              <a:gd name="connsiteY14" fmla="*/ 2197100 h 2197100"/>
              <a:gd name="connsiteX15" fmla="*/ 4899660 w 11430000"/>
              <a:gd name="connsiteY15" fmla="*/ 2197100 h 2197100"/>
              <a:gd name="connsiteX16" fmla="*/ 3266440 w 11430000"/>
              <a:gd name="connsiteY16" fmla="*/ 2197100 h 2197100"/>
              <a:gd name="connsiteX17" fmla="*/ 1635760 w 11430000"/>
              <a:gd name="connsiteY17" fmla="*/ 2197100 h 2197100"/>
              <a:gd name="connsiteX18" fmla="*/ 273050 w 11430000"/>
              <a:gd name="connsiteY18" fmla="*/ 2197100 h 2197100"/>
              <a:gd name="connsiteX19" fmla="*/ 0 w 11430000"/>
              <a:gd name="connsiteY19" fmla="*/ 2197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30000" h="2197100">
                <a:moveTo>
                  <a:pt x="0" y="0"/>
                </a:moveTo>
                <a:lnTo>
                  <a:pt x="273050" y="10160"/>
                </a:lnTo>
                <a:cubicBezTo>
                  <a:pt x="545677" y="48895"/>
                  <a:pt x="1136862" y="101177"/>
                  <a:pt x="1635760" y="232410"/>
                </a:cubicBezTo>
                <a:cubicBezTo>
                  <a:pt x="2134658" y="363643"/>
                  <a:pt x="2722457" y="760095"/>
                  <a:pt x="3266440" y="797560"/>
                </a:cubicBezTo>
                <a:cubicBezTo>
                  <a:pt x="3810423" y="835025"/>
                  <a:pt x="4355677" y="444712"/>
                  <a:pt x="4899660" y="457200"/>
                </a:cubicBezTo>
                <a:cubicBezTo>
                  <a:pt x="5443643" y="469688"/>
                  <a:pt x="5986357" y="782955"/>
                  <a:pt x="6530340" y="872490"/>
                </a:cubicBezTo>
                <a:cubicBezTo>
                  <a:pt x="7074323" y="962025"/>
                  <a:pt x="7619577" y="1038648"/>
                  <a:pt x="8163560" y="994410"/>
                </a:cubicBezTo>
                <a:cubicBezTo>
                  <a:pt x="8707543" y="950172"/>
                  <a:pt x="9295342" y="689822"/>
                  <a:pt x="9794240" y="607060"/>
                </a:cubicBezTo>
                <a:cubicBezTo>
                  <a:pt x="10293138" y="524298"/>
                  <a:pt x="10884323" y="516467"/>
                  <a:pt x="11156950" y="497840"/>
                </a:cubicBezTo>
                <a:cubicBezTo>
                  <a:pt x="11429577" y="479213"/>
                  <a:pt x="11384492" y="212090"/>
                  <a:pt x="11430000" y="495300"/>
                </a:cubicBezTo>
                <a:lnTo>
                  <a:pt x="11430000" y="2197100"/>
                </a:lnTo>
                <a:lnTo>
                  <a:pt x="11156950" y="2197100"/>
                </a:lnTo>
                <a:lnTo>
                  <a:pt x="9794240" y="2197100"/>
                </a:lnTo>
                <a:lnTo>
                  <a:pt x="8163560" y="2197100"/>
                </a:lnTo>
                <a:lnTo>
                  <a:pt x="6530340" y="2197100"/>
                </a:lnTo>
                <a:lnTo>
                  <a:pt x="4899660" y="2197100"/>
                </a:lnTo>
                <a:lnTo>
                  <a:pt x="3266440" y="2197100"/>
                </a:lnTo>
                <a:lnTo>
                  <a:pt x="1635760" y="2197100"/>
                </a:lnTo>
                <a:lnTo>
                  <a:pt x="273050" y="2197100"/>
                </a:lnTo>
                <a:lnTo>
                  <a:pt x="0" y="2197100"/>
                </a:lnTo>
              </a:path>
            </a:pathLst>
          </a:custGeom>
          <a:solidFill>
            <a:srgbClr val="0066FF">
              <a:alpha val="9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76900" y="1018006"/>
            <a:ext cx="5829299" cy="4847387"/>
            <a:chOff x="4677647" y="499621"/>
            <a:chExt cx="7039871" cy="58540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4677647" y="499621"/>
              <a:ext cx="7039871" cy="585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89537" y="509049"/>
              <a:ext cx="7009126" cy="584461"/>
            </a:xfrm>
            <a:prstGeom prst="rect">
              <a:avLst/>
            </a:prstGeom>
            <a:solidFill>
              <a:srgbClr val="5F87E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312923" y="659876"/>
              <a:ext cx="1123882" cy="273377"/>
              <a:chOff x="9945278" y="622169"/>
              <a:chExt cx="1395166" cy="33936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9945278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0454325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0963372" y="622169"/>
                <a:ext cx="377072" cy="339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箭头: 右 10"/>
          <p:cNvSpPr/>
          <p:nvPr/>
        </p:nvSpPr>
        <p:spPr>
          <a:xfrm rot="19221595">
            <a:off x="5240952" y="5459727"/>
            <a:ext cx="997253" cy="590461"/>
          </a:xfrm>
          <a:prstGeom prst="rightArrow">
            <a:avLst>
              <a:gd name="adj1" fmla="val 57143"/>
              <a:gd name="adj2" fmla="val 8020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" y="773112"/>
            <a:ext cx="5526088" cy="552608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524595" y="2118212"/>
            <a:ext cx="407552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6000" b="0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2</a:t>
            </a:r>
            <a:endParaRPr lang="zh-CN" altLang="en-US" dirty="0"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32712" y="3132991"/>
            <a:ext cx="72338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6000" b="0">
                <a:solidFill>
                  <a:srgbClr val="5F87ED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84194" y="4048576"/>
            <a:ext cx="4956325" cy="80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enter your words here, please enter your text here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858158" y="901110"/>
            <a:ext cx="1030514" cy="117294"/>
            <a:chOff x="9608457" y="566057"/>
            <a:chExt cx="1785258" cy="203200"/>
          </a:xfrm>
          <a:solidFill>
            <a:srgbClr val="F4F5FE"/>
          </a:solidFill>
        </p:grpSpPr>
        <p:sp>
          <p:nvSpPr>
            <p:cNvPr id="38" name="椭圆 37"/>
            <p:cNvSpPr/>
            <p:nvPr/>
          </p:nvSpPr>
          <p:spPr>
            <a:xfrm>
              <a:off x="9608457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9924869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241281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557693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7410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19051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484758" y="6197010"/>
            <a:ext cx="1030514" cy="117294"/>
            <a:chOff x="9608457" y="566057"/>
            <a:chExt cx="1785258" cy="203200"/>
          </a:xfrm>
          <a:solidFill>
            <a:srgbClr val="F4F5FE"/>
          </a:solidFill>
        </p:grpSpPr>
        <p:sp>
          <p:nvSpPr>
            <p:cNvPr id="45" name="椭圆 44"/>
            <p:cNvSpPr/>
            <p:nvPr/>
          </p:nvSpPr>
          <p:spPr>
            <a:xfrm>
              <a:off x="9608457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9924869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241281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0557693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087410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1190515" y="566057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52693" y="1817748"/>
            <a:ext cx="2009894" cy="3990014"/>
            <a:chOff x="3695703" y="1869098"/>
            <a:chExt cx="2009894" cy="399001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621037" y="2229696"/>
              <a:ext cx="959312" cy="2929539"/>
              <a:chOff x="4124326" y="1343025"/>
              <a:chExt cx="1478896" cy="4164157"/>
            </a:xfrm>
          </p:grpSpPr>
          <p:cxnSp>
            <p:nvCxnSpPr>
              <p:cNvPr id="151" name="直接连接符 150"/>
              <p:cNvCxnSpPr/>
              <p:nvPr/>
            </p:nvCxnSpPr>
            <p:spPr>
              <a:xfrm flipH="1">
                <a:off x="4876800" y="1350818"/>
                <a:ext cx="0" cy="4156364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flipH="1">
                <a:off x="4135850" y="1343025"/>
                <a:ext cx="742950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flipH="1">
                <a:off x="4135850" y="5507182"/>
                <a:ext cx="742950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flipH="1">
                <a:off x="4124326" y="3429001"/>
                <a:ext cx="1478896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椭圆 154"/>
            <p:cNvSpPr/>
            <p:nvPr/>
          </p:nvSpPr>
          <p:spPr>
            <a:xfrm>
              <a:off x="5594188" y="3641820"/>
              <a:ext cx="111409" cy="111408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62" name="组合 161"/>
            <p:cNvGrpSpPr/>
            <p:nvPr/>
          </p:nvGrpSpPr>
          <p:grpSpPr>
            <a:xfrm>
              <a:off x="3695703" y="1869098"/>
              <a:ext cx="1060475" cy="1060475"/>
              <a:chOff x="2646157" y="1103874"/>
              <a:chExt cx="910025" cy="910025"/>
            </a:xfrm>
          </p:grpSpPr>
          <p:grpSp>
            <p:nvGrpSpPr>
              <p:cNvPr id="163" name="组合 162"/>
              <p:cNvGrpSpPr/>
              <p:nvPr/>
            </p:nvGrpSpPr>
            <p:grpSpPr>
              <a:xfrm>
                <a:off x="2646157" y="1103874"/>
                <a:ext cx="910025" cy="910025"/>
                <a:chOff x="1236675" y="2423160"/>
                <a:chExt cx="1950720" cy="1950720"/>
              </a:xfrm>
            </p:grpSpPr>
            <p:sp>
              <p:nvSpPr>
                <p:cNvPr id="165" name="椭圆 164"/>
                <p:cNvSpPr/>
                <p:nvPr/>
              </p:nvSpPr>
              <p:spPr>
                <a:xfrm>
                  <a:off x="1236675" y="2423160"/>
                  <a:ext cx="1950720" cy="1950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762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椭圆 165"/>
                <p:cNvSpPr/>
                <p:nvPr/>
              </p:nvSpPr>
              <p:spPr>
                <a:xfrm>
                  <a:off x="1426863" y="2613348"/>
                  <a:ext cx="1570349" cy="157034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4" name="椭圆 163"/>
              <p:cNvSpPr/>
              <p:nvPr/>
            </p:nvSpPr>
            <p:spPr>
              <a:xfrm>
                <a:off x="2792045" y="1249762"/>
                <a:ext cx="618249" cy="618249"/>
              </a:xfrm>
              <a:prstGeom prst="ellipse">
                <a:avLst/>
              </a:prstGeom>
              <a:ln>
                <a:noFill/>
              </a:ln>
              <a:effectLst>
                <a:innerShdw dist="63500" dir="13500000">
                  <a:schemeClr val="accent1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>
              <a:off x="3695703" y="3320364"/>
              <a:ext cx="1060475" cy="1060475"/>
              <a:chOff x="2646157" y="1103874"/>
              <a:chExt cx="910025" cy="910025"/>
            </a:xfrm>
          </p:grpSpPr>
          <p:grpSp>
            <p:nvGrpSpPr>
              <p:cNvPr id="168" name="组合 167"/>
              <p:cNvGrpSpPr/>
              <p:nvPr/>
            </p:nvGrpSpPr>
            <p:grpSpPr>
              <a:xfrm>
                <a:off x="2646157" y="1103874"/>
                <a:ext cx="910025" cy="910025"/>
                <a:chOff x="1236675" y="2423160"/>
                <a:chExt cx="1950720" cy="1950720"/>
              </a:xfrm>
            </p:grpSpPr>
            <p:sp>
              <p:nvSpPr>
                <p:cNvPr id="170" name="椭圆 169"/>
                <p:cNvSpPr/>
                <p:nvPr/>
              </p:nvSpPr>
              <p:spPr>
                <a:xfrm>
                  <a:off x="1236675" y="2423160"/>
                  <a:ext cx="1950720" cy="1950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762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椭圆 170"/>
                <p:cNvSpPr/>
                <p:nvPr/>
              </p:nvSpPr>
              <p:spPr>
                <a:xfrm>
                  <a:off x="1426863" y="2613348"/>
                  <a:ext cx="1570349" cy="157034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9" name="椭圆 168"/>
              <p:cNvSpPr/>
              <p:nvPr/>
            </p:nvSpPr>
            <p:spPr>
              <a:xfrm>
                <a:off x="2792045" y="1249762"/>
                <a:ext cx="618249" cy="61824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innerShdw dist="63500" dir="13500000">
                  <a:schemeClr val="accent3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3695703" y="4798637"/>
              <a:ext cx="1060475" cy="1060475"/>
              <a:chOff x="2646157" y="1103874"/>
              <a:chExt cx="910025" cy="910025"/>
            </a:xfrm>
          </p:grpSpPr>
          <p:grpSp>
            <p:nvGrpSpPr>
              <p:cNvPr id="173" name="组合 172"/>
              <p:cNvGrpSpPr/>
              <p:nvPr/>
            </p:nvGrpSpPr>
            <p:grpSpPr>
              <a:xfrm>
                <a:off x="2646157" y="1103874"/>
                <a:ext cx="910025" cy="910025"/>
                <a:chOff x="1236675" y="2423160"/>
                <a:chExt cx="1950720" cy="1950720"/>
              </a:xfrm>
            </p:grpSpPr>
            <p:sp>
              <p:nvSpPr>
                <p:cNvPr id="175" name="椭圆 174"/>
                <p:cNvSpPr/>
                <p:nvPr/>
              </p:nvSpPr>
              <p:spPr>
                <a:xfrm>
                  <a:off x="1236675" y="2423160"/>
                  <a:ext cx="1950720" cy="1950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762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椭圆 175"/>
                <p:cNvSpPr/>
                <p:nvPr/>
              </p:nvSpPr>
              <p:spPr>
                <a:xfrm>
                  <a:off x="1426863" y="2613348"/>
                  <a:ext cx="1570349" cy="157034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4" name="椭圆 173"/>
              <p:cNvSpPr/>
              <p:nvPr/>
            </p:nvSpPr>
            <p:spPr>
              <a:xfrm>
                <a:off x="2792045" y="1249762"/>
                <a:ext cx="618250" cy="6182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63500" dir="13500000">
                  <a:schemeClr val="accent3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92" name="组合 191"/>
            <p:cNvGrpSpPr/>
            <p:nvPr/>
          </p:nvGrpSpPr>
          <p:grpSpPr>
            <a:xfrm>
              <a:off x="4013613" y="2223067"/>
              <a:ext cx="424655" cy="352536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193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4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5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6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2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7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0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8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082354" y="3635550"/>
              <a:ext cx="287173" cy="430103"/>
              <a:chOff x="3212624" y="1881308"/>
              <a:chExt cx="436569" cy="653854"/>
            </a:xfrm>
            <a:solidFill>
              <a:schemeClr val="bg1"/>
            </a:solidFill>
          </p:grpSpPr>
          <p:sp>
            <p:nvSpPr>
              <p:cNvPr id="211" name="Freeform 256"/>
              <p:cNvSpPr>
                <a:spLocks noEditPoints="1"/>
              </p:cNvSpPr>
              <p:nvPr/>
            </p:nvSpPr>
            <p:spPr bwMode="auto">
              <a:xfrm>
                <a:off x="3339398" y="1881308"/>
                <a:ext cx="228706" cy="230705"/>
              </a:xfrm>
              <a:custGeom>
                <a:avLst/>
                <a:gdLst>
                  <a:gd name="T0" fmla="*/ 170 w 339"/>
                  <a:gd name="T1" fmla="*/ 342 h 342"/>
                  <a:gd name="T2" fmla="*/ 339 w 339"/>
                  <a:gd name="T3" fmla="*/ 171 h 342"/>
                  <a:gd name="T4" fmla="*/ 170 w 339"/>
                  <a:gd name="T5" fmla="*/ 0 h 342"/>
                  <a:gd name="T6" fmla="*/ 0 w 339"/>
                  <a:gd name="T7" fmla="*/ 171 h 342"/>
                  <a:gd name="T8" fmla="*/ 170 w 339"/>
                  <a:gd name="T9" fmla="*/ 342 h 342"/>
                  <a:gd name="T10" fmla="*/ 170 w 339"/>
                  <a:gd name="T11" fmla="*/ 41 h 342"/>
                  <a:gd name="T12" fmla="*/ 298 w 339"/>
                  <a:gd name="T13" fmla="*/ 171 h 342"/>
                  <a:gd name="T14" fmla="*/ 170 w 339"/>
                  <a:gd name="T15" fmla="*/ 301 h 342"/>
                  <a:gd name="T16" fmla="*/ 41 w 339"/>
                  <a:gd name="T17" fmla="*/ 171 h 342"/>
                  <a:gd name="T18" fmla="*/ 170 w 339"/>
                  <a:gd name="T19" fmla="*/ 4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342">
                    <a:moveTo>
                      <a:pt x="170" y="342"/>
                    </a:moveTo>
                    <a:cubicBezTo>
                      <a:pt x="263" y="342"/>
                      <a:pt x="339" y="265"/>
                      <a:pt x="339" y="171"/>
                    </a:cubicBezTo>
                    <a:cubicBezTo>
                      <a:pt x="339" y="77"/>
                      <a:pt x="263" y="0"/>
                      <a:pt x="170" y="0"/>
                    </a:cubicBezTo>
                    <a:cubicBezTo>
                      <a:pt x="76" y="0"/>
                      <a:pt x="0" y="77"/>
                      <a:pt x="0" y="171"/>
                    </a:cubicBezTo>
                    <a:cubicBezTo>
                      <a:pt x="0" y="265"/>
                      <a:pt x="76" y="342"/>
                      <a:pt x="170" y="342"/>
                    </a:cubicBezTo>
                    <a:close/>
                    <a:moveTo>
                      <a:pt x="170" y="41"/>
                    </a:moveTo>
                    <a:cubicBezTo>
                      <a:pt x="241" y="41"/>
                      <a:pt x="298" y="99"/>
                      <a:pt x="298" y="171"/>
                    </a:cubicBezTo>
                    <a:cubicBezTo>
                      <a:pt x="298" y="243"/>
                      <a:pt x="241" y="301"/>
                      <a:pt x="170" y="301"/>
                    </a:cubicBezTo>
                    <a:cubicBezTo>
                      <a:pt x="99" y="301"/>
                      <a:pt x="41" y="243"/>
                      <a:pt x="41" y="171"/>
                    </a:cubicBezTo>
                    <a:cubicBezTo>
                      <a:pt x="41" y="99"/>
                      <a:pt x="99" y="41"/>
                      <a:pt x="17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2" name="Freeform 257"/>
              <p:cNvSpPr/>
              <p:nvPr/>
            </p:nvSpPr>
            <p:spPr bwMode="auto">
              <a:xfrm>
                <a:off x="3417632" y="1933845"/>
                <a:ext cx="68812" cy="125631"/>
              </a:xfrm>
              <a:custGeom>
                <a:avLst/>
                <a:gdLst>
                  <a:gd name="T0" fmla="*/ 45 w 102"/>
                  <a:gd name="T1" fmla="*/ 138 h 186"/>
                  <a:gd name="T2" fmla="*/ 7 w 102"/>
                  <a:gd name="T3" fmla="*/ 128 h 186"/>
                  <a:gd name="T4" fmla="*/ 0 w 102"/>
                  <a:gd name="T5" fmla="*/ 155 h 186"/>
                  <a:gd name="T6" fmla="*/ 39 w 102"/>
                  <a:gd name="T7" fmla="*/ 165 h 186"/>
                  <a:gd name="T8" fmla="*/ 39 w 102"/>
                  <a:gd name="T9" fmla="*/ 186 h 186"/>
                  <a:gd name="T10" fmla="*/ 62 w 102"/>
                  <a:gd name="T11" fmla="*/ 186 h 186"/>
                  <a:gd name="T12" fmla="*/ 62 w 102"/>
                  <a:gd name="T13" fmla="*/ 163 h 186"/>
                  <a:gd name="T14" fmla="*/ 102 w 102"/>
                  <a:gd name="T15" fmla="*/ 121 h 186"/>
                  <a:gd name="T16" fmla="*/ 64 w 102"/>
                  <a:gd name="T17" fmla="*/ 78 h 186"/>
                  <a:gd name="T18" fmla="*/ 37 w 102"/>
                  <a:gd name="T19" fmla="*/ 59 h 186"/>
                  <a:gd name="T20" fmla="*/ 56 w 102"/>
                  <a:gd name="T21" fmla="*/ 46 h 186"/>
                  <a:gd name="T22" fmla="*/ 89 w 102"/>
                  <a:gd name="T23" fmla="*/ 54 h 186"/>
                  <a:gd name="T24" fmla="*/ 96 w 102"/>
                  <a:gd name="T25" fmla="*/ 28 h 186"/>
                  <a:gd name="T26" fmla="*/ 63 w 102"/>
                  <a:gd name="T27" fmla="*/ 20 h 186"/>
                  <a:gd name="T28" fmla="*/ 63 w 102"/>
                  <a:gd name="T29" fmla="*/ 0 h 186"/>
                  <a:gd name="T30" fmla="*/ 40 w 102"/>
                  <a:gd name="T31" fmla="*/ 0 h 186"/>
                  <a:gd name="T32" fmla="*/ 40 w 102"/>
                  <a:gd name="T33" fmla="*/ 22 h 186"/>
                  <a:gd name="T34" fmla="*/ 2 w 102"/>
                  <a:gd name="T35" fmla="*/ 62 h 186"/>
                  <a:gd name="T36" fmla="*/ 43 w 102"/>
                  <a:gd name="T37" fmla="*/ 104 h 186"/>
                  <a:gd name="T38" fmla="*/ 67 w 102"/>
                  <a:gd name="T39" fmla="*/ 124 h 186"/>
                  <a:gd name="T40" fmla="*/ 45 w 102"/>
                  <a:gd name="T41" fmla="*/ 13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186">
                    <a:moveTo>
                      <a:pt x="45" y="138"/>
                    </a:moveTo>
                    <a:cubicBezTo>
                      <a:pt x="30" y="138"/>
                      <a:pt x="17" y="133"/>
                      <a:pt x="7" y="128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9" y="160"/>
                      <a:pt x="24" y="164"/>
                      <a:pt x="39" y="165"/>
                    </a:cubicBezTo>
                    <a:cubicBezTo>
                      <a:pt x="39" y="186"/>
                      <a:pt x="39" y="186"/>
                      <a:pt x="39" y="186"/>
                    </a:cubicBezTo>
                    <a:cubicBezTo>
                      <a:pt x="62" y="186"/>
                      <a:pt x="62" y="186"/>
                      <a:pt x="62" y="186"/>
                    </a:cubicBezTo>
                    <a:cubicBezTo>
                      <a:pt x="62" y="163"/>
                      <a:pt x="62" y="163"/>
                      <a:pt x="62" y="163"/>
                    </a:cubicBezTo>
                    <a:cubicBezTo>
                      <a:pt x="88" y="158"/>
                      <a:pt x="102" y="141"/>
                      <a:pt x="102" y="121"/>
                    </a:cubicBezTo>
                    <a:cubicBezTo>
                      <a:pt x="102" y="100"/>
                      <a:pt x="91" y="88"/>
                      <a:pt x="64" y="78"/>
                    </a:cubicBezTo>
                    <a:cubicBezTo>
                      <a:pt x="45" y="71"/>
                      <a:pt x="37" y="66"/>
                      <a:pt x="37" y="59"/>
                    </a:cubicBezTo>
                    <a:cubicBezTo>
                      <a:pt x="37" y="52"/>
                      <a:pt x="41" y="46"/>
                      <a:pt x="56" y="46"/>
                    </a:cubicBezTo>
                    <a:cubicBezTo>
                      <a:pt x="73" y="46"/>
                      <a:pt x="83" y="51"/>
                      <a:pt x="89" y="54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8" y="24"/>
                      <a:pt x="78" y="21"/>
                      <a:pt x="63" y="2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16" y="26"/>
                      <a:pt x="2" y="42"/>
                      <a:pt x="2" y="62"/>
                    </a:cubicBezTo>
                    <a:cubicBezTo>
                      <a:pt x="2" y="85"/>
                      <a:pt x="18" y="96"/>
                      <a:pt x="43" y="104"/>
                    </a:cubicBezTo>
                    <a:cubicBezTo>
                      <a:pt x="60" y="110"/>
                      <a:pt x="67" y="115"/>
                      <a:pt x="67" y="124"/>
                    </a:cubicBezTo>
                    <a:cubicBezTo>
                      <a:pt x="67" y="133"/>
                      <a:pt x="58" y="138"/>
                      <a:pt x="4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3" name="Freeform 258"/>
              <p:cNvSpPr>
                <a:spLocks noEditPoints="1"/>
              </p:cNvSpPr>
              <p:nvPr/>
            </p:nvSpPr>
            <p:spPr bwMode="auto">
              <a:xfrm>
                <a:off x="3242890" y="2068898"/>
                <a:ext cx="139051" cy="140193"/>
              </a:xfrm>
              <a:custGeom>
                <a:avLst/>
                <a:gdLst>
                  <a:gd name="T0" fmla="*/ 103 w 206"/>
                  <a:gd name="T1" fmla="*/ 208 h 208"/>
                  <a:gd name="T2" fmla="*/ 206 w 206"/>
                  <a:gd name="T3" fmla="*/ 104 h 208"/>
                  <a:gd name="T4" fmla="*/ 103 w 206"/>
                  <a:gd name="T5" fmla="*/ 0 h 208"/>
                  <a:gd name="T6" fmla="*/ 0 w 206"/>
                  <a:gd name="T7" fmla="*/ 104 h 208"/>
                  <a:gd name="T8" fmla="*/ 103 w 206"/>
                  <a:gd name="T9" fmla="*/ 208 h 208"/>
                  <a:gd name="T10" fmla="*/ 103 w 206"/>
                  <a:gd name="T11" fmla="*/ 25 h 208"/>
                  <a:gd name="T12" fmla="*/ 181 w 206"/>
                  <a:gd name="T13" fmla="*/ 104 h 208"/>
                  <a:gd name="T14" fmla="*/ 103 w 206"/>
                  <a:gd name="T15" fmla="*/ 183 h 208"/>
                  <a:gd name="T16" fmla="*/ 24 w 206"/>
                  <a:gd name="T17" fmla="*/ 104 h 208"/>
                  <a:gd name="T18" fmla="*/ 103 w 206"/>
                  <a:gd name="T19" fmla="*/ 2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6" h="208">
                    <a:moveTo>
                      <a:pt x="103" y="208"/>
                    </a:moveTo>
                    <a:cubicBezTo>
                      <a:pt x="160" y="208"/>
                      <a:pt x="206" y="161"/>
                      <a:pt x="206" y="104"/>
                    </a:cubicBezTo>
                    <a:cubicBezTo>
                      <a:pt x="206" y="46"/>
                      <a:pt x="160" y="0"/>
                      <a:pt x="103" y="0"/>
                    </a:cubicBezTo>
                    <a:cubicBezTo>
                      <a:pt x="46" y="0"/>
                      <a:pt x="0" y="46"/>
                      <a:pt x="0" y="104"/>
                    </a:cubicBezTo>
                    <a:cubicBezTo>
                      <a:pt x="0" y="161"/>
                      <a:pt x="46" y="208"/>
                      <a:pt x="103" y="208"/>
                    </a:cubicBezTo>
                    <a:close/>
                    <a:moveTo>
                      <a:pt x="103" y="25"/>
                    </a:moveTo>
                    <a:cubicBezTo>
                      <a:pt x="146" y="25"/>
                      <a:pt x="181" y="60"/>
                      <a:pt x="181" y="104"/>
                    </a:cubicBezTo>
                    <a:cubicBezTo>
                      <a:pt x="181" y="147"/>
                      <a:pt x="146" y="183"/>
                      <a:pt x="103" y="183"/>
                    </a:cubicBezTo>
                    <a:cubicBezTo>
                      <a:pt x="60" y="183"/>
                      <a:pt x="24" y="147"/>
                      <a:pt x="24" y="104"/>
                    </a:cubicBezTo>
                    <a:cubicBezTo>
                      <a:pt x="24" y="60"/>
                      <a:pt x="60" y="25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4" name="Freeform 259"/>
              <p:cNvSpPr/>
              <p:nvPr/>
            </p:nvSpPr>
            <p:spPr bwMode="auto">
              <a:xfrm>
                <a:off x="3290288" y="2100592"/>
                <a:ext cx="41687" cy="76807"/>
              </a:xfrm>
              <a:custGeom>
                <a:avLst/>
                <a:gdLst>
                  <a:gd name="T0" fmla="*/ 28 w 62"/>
                  <a:gd name="T1" fmla="*/ 84 h 114"/>
                  <a:gd name="T2" fmla="*/ 4 w 62"/>
                  <a:gd name="T3" fmla="*/ 78 h 114"/>
                  <a:gd name="T4" fmla="*/ 0 w 62"/>
                  <a:gd name="T5" fmla="*/ 94 h 114"/>
                  <a:gd name="T6" fmla="*/ 24 w 62"/>
                  <a:gd name="T7" fmla="*/ 100 h 114"/>
                  <a:gd name="T8" fmla="*/ 24 w 62"/>
                  <a:gd name="T9" fmla="*/ 114 h 114"/>
                  <a:gd name="T10" fmla="*/ 38 w 62"/>
                  <a:gd name="T11" fmla="*/ 114 h 114"/>
                  <a:gd name="T12" fmla="*/ 38 w 62"/>
                  <a:gd name="T13" fmla="*/ 99 h 114"/>
                  <a:gd name="T14" fmla="*/ 62 w 62"/>
                  <a:gd name="T15" fmla="*/ 74 h 114"/>
                  <a:gd name="T16" fmla="*/ 39 w 62"/>
                  <a:gd name="T17" fmla="*/ 48 h 114"/>
                  <a:gd name="T18" fmla="*/ 22 w 62"/>
                  <a:gd name="T19" fmla="*/ 36 h 114"/>
                  <a:gd name="T20" fmla="*/ 34 w 62"/>
                  <a:gd name="T21" fmla="*/ 28 h 114"/>
                  <a:gd name="T22" fmla="*/ 54 w 62"/>
                  <a:gd name="T23" fmla="*/ 33 h 114"/>
                  <a:gd name="T24" fmla="*/ 59 w 62"/>
                  <a:gd name="T25" fmla="*/ 17 h 114"/>
                  <a:gd name="T26" fmla="*/ 38 w 62"/>
                  <a:gd name="T27" fmla="*/ 12 h 114"/>
                  <a:gd name="T28" fmla="*/ 38 w 62"/>
                  <a:gd name="T29" fmla="*/ 0 h 114"/>
                  <a:gd name="T30" fmla="*/ 25 w 62"/>
                  <a:gd name="T31" fmla="*/ 0 h 114"/>
                  <a:gd name="T32" fmla="*/ 25 w 62"/>
                  <a:gd name="T33" fmla="*/ 13 h 114"/>
                  <a:gd name="T34" fmla="*/ 1 w 62"/>
                  <a:gd name="T35" fmla="*/ 38 h 114"/>
                  <a:gd name="T36" fmla="*/ 26 w 62"/>
                  <a:gd name="T37" fmla="*/ 64 h 114"/>
                  <a:gd name="T38" fmla="*/ 41 w 62"/>
                  <a:gd name="T39" fmla="*/ 76 h 114"/>
                  <a:gd name="T40" fmla="*/ 28 w 62"/>
                  <a:gd name="T41" fmla="*/ 8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14">
                    <a:moveTo>
                      <a:pt x="28" y="84"/>
                    </a:moveTo>
                    <a:cubicBezTo>
                      <a:pt x="19" y="84"/>
                      <a:pt x="10" y="81"/>
                      <a:pt x="4" y="78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6" y="97"/>
                      <a:pt x="15" y="100"/>
                      <a:pt x="24" y="100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54" y="97"/>
                      <a:pt x="62" y="86"/>
                      <a:pt x="62" y="74"/>
                    </a:cubicBezTo>
                    <a:cubicBezTo>
                      <a:pt x="62" y="61"/>
                      <a:pt x="56" y="53"/>
                      <a:pt x="39" y="48"/>
                    </a:cubicBezTo>
                    <a:cubicBezTo>
                      <a:pt x="27" y="43"/>
                      <a:pt x="22" y="40"/>
                      <a:pt x="22" y="36"/>
                    </a:cubicBezTo>
                    <a:cubicBezTo>
                      <a:pt x="22" y="32"/>
                      <a:pt x="25" y="28"/>
                      <a:pt x="34" y="28"/>
                    </a:cubicBezTo>
                    <a:cubicBezTo>
                      <a:pt x="44" y="28"/>
                      <a:pt x="51" y="31"/>
                      <a:pt x="54" y="3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4" y="15"/>
                      <a:pt x="47" y="13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0" y="16"/>
                      <a:pt x="1" y="26"/>
                      <a:pt x="1" y="38"/>
                    </a:cubicBezTo>
                    <a:cubicBezTo>
                      <a:pt x="1" y="52"/>
                      <a:pt x="11" y="58"/>
                      <a:pt x="26" y="64"/>
                    </a:cubicBezTo>
                    <a:cubicBezTo>
                      <a:pt x="37" y="67"/>
                      <a:pt x="41" y="70"/>
                      <a:pt x="41" y="76"/>
                    </a:cubicBezTo>
                    <a:cubicBezTo>
                      <a:pt x="41" y="81"/>
                      <a:pt x="36" y="84"/>
                      <a:pt x="2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5" name="Freeform 260"/>
              <p:cNvSpPr/>
              <p:nvPr/>
            </p:nvSpPr>
            <p:spPr bwMode="auto">
              <a:xfrm>
                <a:off x="3430481" y="2157982"/>
                <a:ext cx="41972" cy="76235"/>
              </a:xfrm>
              <a:custGeom>
                <a:avLst/>
                <a:gdLst>
                  <a:gd name="T0" fmla="*/ 37 w 62"/>
                  <a:gd name="T1" fmla="*/ 113 h 113"/>
                  <a:gd name="T2" fmla="*/ 37 w 62"/>
                  <a:gd name="T3" fmla="*/ 99 h 113"/>
                  <a:gd name="T4" fmla="*/ 62 w 62"/>
                  <a:gd name="T5" fmla="*/ 73 h 113"/>
                  <a:gd name="T6" fmla="*/ 39 w 62"/>
                  <a:gd name="T7" fmla="*/ 47 h 113"/>
                  <a:gd name="T8" fmla="*/ 22 w 62"/>
                  <a:gd name="T9" fmla="*/ 35 h 113"/>
                  <a:gd name="T10" fmla="*/ 34 w 62"/>
                  <a:gd name="T11" fmla="*/ 27 h 113"/>
                  <a:gd name="T12" fmla="*/ 54 w 62"/>
                  <a:gd name="T13" fmla="*/ 32 h 113"/>
                  <a:gd name="T14" fmla="*/ 58 w 62"/>
                  <a:gd name="T15" fmla="*/ 16 h 113"/>
                  <a:gd name="T16" fmla="*/ 38 w 62"/>
                  <a:gd name="T17" fmla="*/ 12 h 113"/>
                  <a:gd name="T18" fmla="*/ 38 w 62"/>
                  <a:gd name="T19" fmla="*/ 0 h 113"/>
                  <a:gd name="T20" fmla="*/ 24 w 62"/>
                  <a:gd name="T21" fmla="*/ 0 h 113"/>
                  <a:gd name="T22" fmla="*/ 24 w 62"/>
                  <a:gd name="T23" fmla="*/ 13 h 113"/>
                  <a:gd name="T24" fmla="*/ 1 w 62"/>
                  <a:gd name="T25" fmla="*/ 37 h 113"/>
                  <a:gd name="T26" fmla="*/ 26 w 62"/>
                  <a:gd name="T27" fmla="*/ 63 h 113"/>
                  <a:gd name="T28" fmla="*/ 40 w 62"/>
                  <a:gd name="T29" fmla="*/ 75 h 113"/>
                  <a:gd name="T30" fmla="*/ 27 w 62"/>
                  <a:gd name="T31" fmla="*/ 84 h 113"/>
                  <a:gd name="T32" fmla="*/ 4 w 62"/>
                  <a:gd name="T33" fmla="*/ 77 h 113"/>
                  <a:gd name="T34" fmla="*/ 0 w 62"/>
                  <a:gd name="T35" fmla="*/ 94 h 113"/>
                  <a:gd name="T36" fmla="*/ 23 w 62"/>
                  <a:gd name="T37" fmla="*/ 100 h 113"/>
                  <a:gd name="T38" fmla="*/ 23 w 62"/>
                  <a:gd name="T39" fmla="*/ 113 h 113"/>
                  <a:gd name="T40" fmla="*/ 37 w 62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13">
                    <a:moveTo>
                      <a:pt x="37" y="113"/>
                    </a:moveTo>
                    <a:cubicBezTo>
                      <a:pt x="37" y="99"/>
                      <a:pt x="37" y="99"/>
                      <a:pt x="37" y="99"/>
                    </a:cubicBezTo>
                    <a:cubicBezTo>
                      <a:pt x="53" y="96"/>
                      <a:pt x="62" y="85"/>
                      <a:pt x="62" y="73"/>
                    </a:cubicBezTo>
                    <a:cubicBezTo>
                      <a:pt x="62" y="60"/>
                      <a:pt x="55" y="53"/>
                      <a:pt x="39" y="47"/>
                    </a:cubicBezTo>
                    <a:cubicBezTo>
                      <a:pt x="27" y="43"/>
                      <a:pt x="22" y="40"/>
                      <a:pt x="22" y="35"/>
                    </a:cubicBezTo>
                    <a:cubicBezTo>
                      <a:pt x="22" y="31"/>
                      <a:pt x="25" y="27"/>
                      <a:pt x="34" y="27"/>
                    </a:cubicBezTo>
                    <a:cubicBezTo>
                      <a:pt x="44" y="27"/>
                      <a:pt x="50" y="30"/>
                      <a:pt x="54" y="32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3" y="14"/>
                      <a:pt x="47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9" y="16"/>
                      <a:pt x="1" y="25"/>
                      <a:pt x="1" y="37"/>
                    </a:cubicBezTo>
                    <a:cubicBezTo>
                      <a:pt x="1" y="51"/>
                      <a:pt x="11" y="58"/>
                      <a:pt x="26" y="63"/>
                    </a:cubicBezTo>
                    <a:cubicBezTo>
                      <a:pt x="36" y="66"/>
                      <a:pt x="40" y="70"/>
                      <a:pt x="40" y="75"/>
                    </a:cubicBezTo>
                    <a:cubicBezTo>
                      <a:pt x="40" y="80"/>
                      <a:pt x="35" y="84"/>
                      <a:pt x="27" y="84"/>
                    </a:cubicBezTo>
                    <a:cubicBezTo>
                      <a:pt x="18" y="84"/>
                      <a:pt x="10" y="81"/>
                      <a:pt x="4" y="7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5" y="97"/>
                      <a:pt x="14" y="99"/>
                      <a:pt x="23" y="100"/>
                    </a:cubicBezTo>
                    <a:cubicBezTo>
                      <a:pt x="23" y="113"/>
                      <a:pt x="23" y="113"/>
                      <a:pt x="23" y="113"/>
                    </a:cubicBezTo>
                    <a:lnTo>
                      <a:pt x="3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6" name="Freeform 261"/>
              <p:cNvSpPr>
                <a:spLocks noEditPoints="1"/>
              </p:cNvSpPr>
              <p:nvPr/>
            </p:nvSpPr>
            <p:spPr bwMode="auto">
              <a:xfrm>
                <a:off x="3520136" y="2077464"/>
                <a:ext cx="95937" cy="96508"/>
              </a:xfrm>
              <a:custGeom>
                <a:avLst/>
                <a:gdLst>
                  <a:gd name="T0" fmla="*/ 0 w 142"/>
                  <a:gd name="T1" fmla="*/ 71 h 143"/>
                  <a:gd name="T2" fmla="*/ 71 w 142"/>
                  <a:gd name="T3" fmla="*/ 143 h 143"/>
                  <a:gd name="T4" fmla="*/ 142 w 142"/>
                  <a:gd name="T5" fmla="*/ 71 h 143"/>
                  <a:gd name="T6" fmla="*/ 71 w 142"/>
                  <a:gd name="T7" fmla="*/ 0 h 143"/>
                  <a:gd name="T8" fmla="*/ 0 w 142"/>
                  <a:gd name="T9" fmla="*/ 71 h 143"/>
                  <a:gd name="T10" fmla="*/ 125 w 142"/>
                  <a:gd name="T11" fmla="*/ 71 h 143"/>
                  <a:gd name="T12" fmla="*/ 71 w 142"/>
                  <a:gd name="T13" fmla="*/ 126 h 143"/>
                  <a:gd name="T14" fmla="*/ 17 w 142"/>
                  <a:gd name="T15" fmla="*/ 71 h 143"/>
                  <a:gd name="T16" fmla="*/ 71 w 142"/>
                  <a:gd name="T17" fmla="*/ 17 h 143"/>
                  <a:gd name="T18" fmla="*/ 125 w 142"/>
                  <a:gd name="T19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43">
                    <a:moveTo>
                      <a:pt x="0" y="71"/>
                    </a:moveTo>
                    <a:cubicBezTo>
                      <a:pt x="0" y="111"/>
                      <a:pt x="32" y="143"/>
                      <a:pt x="71" y="143"/>
                    </a:cubicBezTo>
                    <a:cubicBezTo>
                      <a:pt x="110" y="143"/>
                      <a:pt x="142" y="111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lose/>
                    <a:moveTo>
                      <a:pt x="125" y="71"/>
                    </a:moveTo>
                    <a:cubicBezTo>
                      <a:pt x="125" y="101"/>
                      <a:pt x="101" y="126"/>
                      <a:pt x="71" y="126"/>
                    </a:cubicBezTo>
                    <a:cubicBezTo>
                      <a:pt x="41" y="126"/>
                      <a:pt x="17" y="101"/>
                      <a:pt x="17" y="71"/>
                    </a:cubicBezTo>
                    <a:cubicBezTo>
                      <a:pt x="17" y="41"/>
                      <a:pt x="41" y="17"/>
                      <a:pt x="71" y="17"/>
                    </a:cubicBezTo>
                    <a:cubicBezTo>
                      <a:pt x="101" y="17"/>
                      <a:pt x="125" y="41"/>
                      <a:pt x="125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7" name="Freeform 262"/>
              <p:cNvSpPr/>
              <p:nvPr/>
            </p:nvSpPr>
            <p:spPr bwMode="auto">
              <a:xfrm>
                <a:off x="3553257" y="2099164"/>
                <a:ext cx="28267" cy="52537"/>
              </a:xfrm>
              <a:custGeom>
                <a:avLst/>
                <a:gdLst>
                  <a:gd name="T0" fmla="*/ 16 w 42"/>
                  <a:gd name="T1" fmla="*/ 0 h 78"/>
                  <a:gd name="T2" fmla="*/ 16 w 42"/>
                  <a:gd name="T3" fmla="*/ 9 h 78"/>
                  <a:gd name="T4" fmla="*/ 0 w 42"/>
                  <a:gd name="T5" fmla="*/ 26 h 78"/>
                  <a:gd name="T6" fmla="*/ 17 w 42"/>
                  <a:gd name="T7" fmla="*/ 44 h 78"/>
                  <a:gd name="T8" fmla="*/ 28 w 42"/>
                  <a:gd name="T9" fmla="*/ 52 h 78"/>
                  <a:gd name="T10" fmla="*/ 18 w 42"/>
                  <a:gd name="T11" fmla="*/ 58 h 78"/>
                  <a:gd name="T12" fmla="*/ 3 w 42"/>
                  <a:gd name="T13" fmla="*/ 54 h 78"/>
                  <a:gd name="T14" fmla="*/ 0 w 42"/>
                  <a:gd name="T15" fmla="*/ 65 h 78"/>
                  <a:gd name="T16" fmla="*/ 16 w 42"/>
                  <a:gd name="T17" fmla="*/ 69 h 78"/>
                  <a:gd name="T18" fmla="*/ 16 w 42"/>
                  <a:gd name="T19" fmla="*/ 78 h 78"/>
                  <a:gd name="T20" fmla="*/ 25 w 42"/>
                  <a:gd name="T21" fmla="*/ 78 h 78"/>
                  <a:gd name="T22" fmla="*/ 25 w 42"/>
                  <a:gd name="T23" fmla="*/ 69 h 78"/>
                  <a:gd name="T24" fmla="*/ 42 w 42"/>
                  <a:gd name="T25" fmla="*/ 51 h 78"/>
                  <a:gd name="T26" fmla="*/ 26 w 42"/>
                  <a:gd name="T27" fmla="*/ 33 h 78"/>
                  <a:gd name="T28" fmla="*/ 15 w 42"/>
                  <a:gd name="T29" fmla="*/ 25 h 78"/>
                  <a:gd name="T30" fmla="*/ 23 w 42"/>
                  <a:gd name="T31" fmla="*/ 19 h 78"/>
                  <a:gd name="T32" fmla="*/ 37 w 42"/>
                  <a:gd name="T33" fmla="*/ 23 h 78"/>
                  <a:gd name="T34" fmla="*/ 40 w 42"/>
                  <a:gd name="T35" fmla="*/ 12 h 78"/>
                  <a:gd name="T36" fmla="*/ 26 w 42"/>
                  <a:gd name="T37" fmla="*/ 9 h 78"/>
                  <a:gd name="T38" fmla="*/ 26 w 42"/>
                  <a:gd name="T39" fmla="*/ 0 h 78"/>
                  <a:gd name="T40" fmla="*/ 16 w 42"/>
                  <a:gd name="T4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78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6" y="11"/>
                      <a:pt x="0" y="18"/>
                      <a:pt x="0" y="26"/>
                    </a:cubicBezTo>
                    <a:cubicBezTo>
                      <a:pt x="0" y="36"/>
                      <a:pt x="7" y="40"/>
                      <a:pt x="17" y="44"/>
                    </a:cubicBezTo>
                    <a:cubicBezTo>
                      <a:pt x="25" y="46"/>
                      <a:pt x="28" y="49"/>
                      <a:pt x="28" y="52"/>
                    </a:cubicBezTo>
                    <a:cubicBezTo>
                      <a:pt x="28" y="56"/>
                      <a:pt x="24" y="58"/>
                      <a:pt x="18" y="58"/>
                    </a:cubicBezTo>
                    <a:cubicBezTo>
                      <a:pt x="12" y="58"/>
                      <a:pt x="7" y="56"/>
                      <a:pt x="3" y="5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3" y="67"/>
                      <a:pt x="10" y="69"/>
                      <a:pt x="16" y="6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6" y="67"/>
                      <a:pt x="42" y="59"/>
                      <a:pt x="42" y="51"/>
                    </a:cubicBezTo>
                    <a:cubicBezTo>
                      <a:pt x="42" y="42"/>
                      <a:pt x="38" y="37"/>
                      <a:pt x="26" y="33"/>
                    </a:cubicBezTo>
                    <a:cubicBezTo>
                      <a:pt x="18" y="30"/>
                      <a:pt x="15" y="28"/>
                      <a:pt x="15" y="25"/>
                    </a:cubicBezTo>
                    <a:cubicBezTo>
                      <a:pt x="15" y="22"/>
                      <a:pt x="17" y="19"/>
                      <a:pt x="23" y="19"/>
                    </a:cubicBezTo>
                    <a:cubicBezTo>
                      <a:pt x="30" y="19"/>
                      <a:pt x="34" y="22"/>
                      <a:pt x="37" y="23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6" y="10"/>
                      <a:pt x="32" y="9"/>
                      <a:pt x="26" y="9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8" name="Freeform 263"/>
              <p:cNvSpPr/>
              <p:nvPr/>
            </p:nvSpPr>
            <p:spPr bwMode="auto">
              <a:xfrm>
                <a:off x="3382512" y="2125432"/>
                <a:ext cx="139051" cy="107929"/>
              </a:xfrm>
              <a:custGeom>
                <a:avLst/>
                <a:gdLst>
                  <a:gd name="T0" fmla="*/ 190 w 206"/>
                  <a:gd name="T1" fmla="*/ 160 h 160"/>
                  <a:gd name="T2" fmla="*/ 206 w 206"/>
                  <a:gd name="T3" fmla="*/ 104 h 160"/>
                  <a:gd name="T4" fmla="*/ 103 w 206"/>
                  <a:gd name="T5" fmla="*/ 0 h 160"/>
                  <a:gd name="T6" fmla="*/ 0 w 206"/>
                  <a:gd name="T7" fmla="*/ 104 h 160"/>
                  <a:gd name="T8" fmla="*/ 17 w 206"/>
                  <a:gd name="T9" fmla="*/ 160 h 160"/>
                  <a:gd name="T10" fmla="*/ 48 w 206"/>
                  <a:gd name="T11" fmla="*/ 160 h 160"/>
                  <a:gd name="T12" fmla="*/ 25 w 206"/>
                  <a:gd name="T13" fmla="*/ 104 h 160"/>
                  <a:gd name="T14" fmla="*/ 103 w 206"/>
                  <a:gd name="T15" fmla="*/ 25 h 160"/>
                  <a:gd name="T16" fmla="*/ 182 w 206"/>
                  <a:gd name="T17" fmla="*/ 104 h 160"/>
                  <a:gd name="T18" fmla="*/ 158 w 206"/>
                  <a:gd name="T19" fmla="*/ 160 h 160"/>
                  <a:gd name="T20" fmla="*/ 190 w 206"/>
                  <a:gd name="T2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160">
                    <a:moveTo>
                      <a:pt x="190" y="160"/>
                    </a:moveTo>
                    <a:cubicBezTo>
                      <a:pt x="200" y="144"/>
                      <a:pt x="206" y="125"/>
                      <a:pt x="206" y="104"/>
                    </a:cubicBezTo>
                    <a:cubicBezTo>
                      <a:pt x="206" y="47"/>
                      <a:pt x="160" y="0"/>
                      <a:pt x="103" y="0"/>
                    </a:cubicBezTo>
                    <a:cubicBezTo>
                      <a:pt x="46" y="0"/>
                      <a:pt x="0" y="47"/>
                      <a:pt x="0" y="104"/>
                    </a:cubicBezTo>
                    <a:cubicBezTo>
                      <a:pt x="0" y="125"/>
                      <a:pt x="6" y="144"/>
                      <a:pt x="17" y="160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34" y="146"/>
                      <a:pt x="25" y="126"/>
                      <a:pt x="25" y="104"/>
                    </a:cubicBezTo>
                    <a:cubicBezTo>
                      <a:pt x="25" y="60"/>
                      <a:pt x="60" y="25"/>
                      <a:pt x="103" y="25"/>
                    </a:cubicBezTo>
                    <a:cubicBezTo>
                      <a:pt x="146" y="25"/>
                      <a:pt x="182" y="60"/>
                      <a:pt x="182" y="104"/>
                    </a:cubicBezTo>
                    <a:cubicBezTo>
                      <a:pt x="182" y="126"/>
                      <a:pt x="173" y="146"/>
                      <a:pt x="158" y="160"/>
                    </a:cubicBezTo>
                    <a:lnTo>
                      <a:pt x="19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9" name="Freeform 264"/>
              <p:cNvSpPr>
                <a:spLocks noEditPoints="1"/>
              </p:cNvSpPr>
              <p:nvPr/>
            </p:nvSpPr>
            <p:spPr bwMode="auto">
              <a:xfrm>
                <a:off x="3212624" y="2239643"/>
                <a:ext cx="436569" cy="47112"/>
              </a:xfrm>
              <a:custGeom>
                <a:avLst/>
                <a:gdLst>
                  <a:gd name="T0" fmla="*/ 608 w 647"/>
                  <a:gd name="T1" fmla="*/ 0 h 70"/>
                  <a:gd name="T2" fmla="*/ 39 w 647"/>
                  <a:gd name="T3" fmla="*/ 0 h 70"/>
                  <a:gd name="T4" fmla="*/ 0 w 647"/>
                  <a:gd name="T5" fmla="*/ 18 h 70"/>
                  <a:gd name="T6" fmla="*/ 0 w 647"/>
                  <a:gd name="T7" fmla="*/ 51 h 70"/>
                  <a:gd name="T8" fmla="*/ 39 w 647"/>
                  <a:gd name="T9" fmla="*/ 70 h 70"/>
                  <a:gd name="T10" fmla="*/ 608 w 647"/>
                  <a:gd name="T11" fmla="*/ 70 h 70"/>
                  <a:gd name="T12" fmla="*/ 647 w 647"/>
                  <a:gd name="T13" fmla="*/ 51 h 70"/>
                  <a:gd name="T14" fmla="*/ 647 w 647"/>
                  <a:gd name="T15" fmla="*/ 18 h 70"/>
                  <a:gd name="T16" fmla="*/ 608 w 647"/>
                  <a:gd name="T17" fmla="*/ 0 h 70"/>
                  <a:gd name="T18" fmla="*/ 84 w 647"/>
                  <a:gd name="T19" fmla="*/ 56 h 70"/>
                  <a:gd name="T20" fmla="*/ 39 w 647"/>
                  <a:gd name="T21" fmla="*/ 56 h 70"/>
                  <a:gd name="T22" fmla="*/ 30 w 647"/>
                  <a:gd name="T23" fmla="*/ 51 h 70"/>
                  <a:gd name="T24" fmla="*/ 30 w 647"/>
                  <a:gd name="T25" fmla="*/ 18 h 70"/>
                  <a:gd name="T26" fmla="*/ 39 w 647"/>
                  <a:gd name="T27" fmla="*/ 14 h 70"/>
                  <a:gd name="T28" fmla="*/ 84 w 647"/>
                  <a:gd name="T29" fmla="*/ 14 h 70"/>
                  <a:gd name="T30" fmla="*/ 75 w 647"/>
                  <a:gd name="T31" fmla="*/ 18 h 70"/>
                  <a:gd name="T32" fmla="*/ 75 w 647"/>
                  <a:gd name="T33" fmla="*/ 51 h 70"/>
                  <a:gd name="T34" fmla="*/ 84 w 647"/>
                  <a:gd name="T35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7" h="70">
                    <a:moveTo>
                      <a:pt x="608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9"/>
                      <a:pt x="0" y="18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1"/>
                      <a:pt x="18" y="70"/>
                      <a:pt x="39" y="70"/>
                    </a:cubicBezTo>
                    <a:cubicBezTo>
                      <a:pt x="608" y="70"/>
                      <a:pt x="608" y="70"/>
                      <a:pt x="608" y="70"/>
                    </a:cubicBezTo>
                    <a:cubicBezTo>
                      <a:pt x="630" y="70"/>
                      <a:pt x="647" y="61"/>
                      <a:pt x="647" y="51"/>
                    </a:cubicBezTo>
                    <a:cubicBezTo>
                      <a:pt x="647" y="18"/>
                      <a:pt x="647" y="18"/>
                      <a:pt x="647" y="18"/>
                    </a:cubicBezTo>
                    <a:cubicBezTo>
                      <a:pt x="647" y="9"/>
                      <a:pt x="630" y="0"/>
                      <a:pt x="608" y="0"/>
                    </a:cubicBezTo>
                    <a:close/>
                    <a:moveTo>
                      <a:pt x="84" y="56"/>
                    </a:moveTo>
                    <a:cubicBezTo>
                      <a:pt x="39" y="56"/>
                      <a:pt x="39" y="56"/>
                      <a:pt x="39" y="56"/>
                    </a:cubicBezTo>
                    <a:cubicBezTo>
                      <a:pt x="34" y="56"/>
                      <a:pt x="30" y="54"/>
                      <a:pt x="30" y="5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34" y="14"/>
                      <a:pt x="39" y="14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9" y="14"/>
                      <a:pt x="75" y="16"/>
                      <a:pt x="75" y="18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4"/>
                      <a:pt x="79" y="56"/>
                      <a:pt x="84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0" name="Freeform 265"/>
              <p:cNvSpPr>
                <a:spLocks noEditPoints="1"/>
              </p:cNvSpPr>
              <p:nvPr/>
            </p:nvSpPr>
            <p:spPr bwMode="auto">
              <a:xfrm>
                <a:off x="3234896" y="2294749"/>
                <a:ext cx="400593" cy="240413"/>
              </a:xfrm>
              <a:custGeom>
                <a:avLst/>
                <a:gdLst>
                  <a:gd name="T0" fmla="*/ 0 w 594"/>
                  <a:gd name="T1" fmla="*/ 297 h 356"/>
                  <a:gd name="T2" fmla="*/ 59 w 594"/>
                  <a:gd name="T3" fmla="*/ 356 h 356"/>
                  <a:gd name="T4" fmla="*/ 534 w 594"/>
                  <a:gd name="T5" fmla="*/ 356 h 356"/>
                  <a:gd name="T6" fmla="*/ 594 w 594"/>
                  <a:gd name="T7" fmla="*/ 297 h 356"/>
                  <a:gd name="T8" fmla="*/ 594 w 594"/>
                  <a:gd name="T9" fmla="*/ 0 h 356"/>
                  <a:gd name="T10" fmla="*/ 0 w 594"/>
                  <a:gd name="T11" fmla="*/ 0 h 356"/>
                  <a:gd name="T12" fmla="*/ 0 w 594"/>
                  <a:gd name="T13" fmla="*/ 297 h 356"/>
                  <a:gd name="T14" fmla="*/ 35 w 594"/>
                  <a:gd name="T15" fmla="*/ 35 h 356"/>
                  <a:gd name="T16" fmla="*/ 70 w 594"/>
                  <a:gd name="T17" fmla="*/ 35 h 356"/>
                  <a:gd name="T18" fmla="*/ 70 w 594"/>
                  <a:gd name="T19" fmla="*/ 297 h 356"/>
                  <a:gd name="T20" fmla="*/ 94 w 594"/>
                  <a:gd name="T21" fmla="*/ 321 h 356"/>
                  <a:gd name="T22" fmla="*/ 59 w 594"/>
                  <a:gd name="T23" fmla="*/ 321 h 356"/>
                  <a:gd name="T24" fmla="*/ 35 w 594"/>
                  <a:gd name="T25" fmla="*/ 297 h 356"/>
                  <a:gd name="T26" fmla="*/ 35 w 594"/>
                  <a:gd name="T27" fmla="*/ 3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4" h="356">
                    <a:moveTo>
                      <a:pt x="0" y="297"/>
                    </a:moveTo>
                    <a:cubicBezTo>
                      <a:pt x="0" y="330"/>
                      <a:pt x="27" y="356"/>
                      <a:pt x="59" y="356"/>
                    </a:cubicBezTo>
                    <a:cubicBezTo>
                      <a:pt x="534" y="356"/>
                      <a:pt x="534" y="356"/>
                      <a:pt x="534" y="356"/>
                    </a:cubicBezTo>
                    <a:cubicBezTo>
                      <a:pt x="567" y="356"/>
                      <a:pt x="594" y="330"/>
                      <a:pt x="594" y="297"/>
                    </a:cubicBezTo>
                    <a:cubicBezTo>
                      <a:pt x="594" y="0"/>
                      <a:pt x="594" y="0"/>
                      <a:pt x="59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97"/>
                    </a:lnTo>
                    <a:close/>
                    <a:moveTo>
                      <a:pt x="35" y="35"/>
                    </a:move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310"/>
                      <a:pt x="81" y="321"/>
                      <a:pt x="94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46" y="321"/>
                      <a:pt x="35" y="310"/>
                      <a:pt x="35" y="297"/>
                    </a:cubicBez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7" name="组合 226"/>
            <p:cNvGrpSpPr/>
            <p:nvPr/>
          </p:nvGrpSpPr>
          <p:grpSpPr>
            <a:xfrm>
              <a:off x="4055806" y="5137976"/>
              <a:ext cx="340269" cy="381796"/>
              <a:chOff x="3199776" y="780891"/>
              <a:chExt cx="470261" cy="527652"/>
            </a:xfrm>
            <a:solidFill>
              <a:schemeClr val="bg1"/>
            </a:solidFill>
          </p:grpSpPr>
          <p:sp>
            <p:nvSpPr>
              <p:cNvPr id="228" name="Freeform 433"/>
              <p:cNvSpPr>
                <a:spLocks noEditPoints="1"/>
              </p:cNvSpPr>
              <p:nvPr/>
            </p:nvSpPr>
            <p:spPr bwMode="auto">
              <a:xfrm>
                <a:off x="3262591" y="927080"/>
                <a:ext cx="64814" cy="65671"/>
              </a:xfrm>
              <a:custGeom>
                <a:avLst/>
                <a:gdLst>
                  <a:gd name="T0" fmla="*/ 96 w 96"/>
                  <a:gd name="T1" fmla="*/ 48 h 97"/>
                  <a:gd name="T2" fmla="*/ 48 w 96"/>
                  <a:gd name="T3" fmla="*/ 0 h 97"/>
                  <a:gd name="T4" fmla="*/ 0 w 96"/>
                  <a:gd name="T5" fmla="*/ 48 h 97"/>
                  <a:gd name="T6" fmla="*/ 48 w 96"/>
                  <a:gd name="T7" fmla="*/ 97 h 97"/>
                  <a:gd name="T8" fmla="*/ 96 w 96"/>
                  <a:gd name="T9" fmla="*/ 48 h 97"/>
                  <a:gd name="T10" fmla="*/ 28 w 96"/>
                  <a:gd name="T11" fmla="*/ 71 h 97"/>
                  <a:gd name="T12" fmla="*/ 31 w 96"/>
                  <a:gd name="T13" fmla="*/ 61 h 97"/>
                  <a:gd name="T14" fmla="*/ 45 w 96"/>
                  <a:gd name="T15" fmla="*/ 65 h 97"/>
                  <a:gd name="T16" fmla="*/ 53 w 96"/>
                  <a:gd name="T17" fmla="*/ 60 h 97"/>
                  <a:gd name="T18" fmla="*/ 44 w 96"/>
                  <a:gd name="T19" fmla="*/ 52 h 97"/>
                  <a:gd name="T20" fmla="*/ 29 w 96"/>
                  <a:gd name="T21" fmla="*/ 37 h 97"/>
                  <a:gd name="T22" fmla="*/ 43 w 96"/>
                  <a:gd name="T23" fmla="*/ 21 h 97"/>
                  <a:gd name="T24" fmla="*/ 43 w 96"/>
                  <a:gd name="T25" fmla="*/ 13 h 97"/>
                  <a:gd name="T26" fmla="*/ 52 w 96"/>
                  <a:gd name="T27" fmla="*/ 13 h 97"/>
                  <a:gd name="T28" fmla="*/ 52 w 96"/>
                  <a:gd name="T29" fmla="*/ 21 h 97"/>
                  <a:gd name="T30" fmla="*/ 64 w 96"/>
                  <a:gd name="T31" fmla="*/ 24 h 97"/>
                  <a:gd name="T32" fmla="*/ 62 w 96"/>
                  <a:gd name="T33" fmla="*/ 33 h 97"/>
                  <a:gd name="T34" fmla="*/ 49 w 96"/>
                  <a:gd name="T35" fmla="*/ 30 h 97"/>
                  <a:gd name="T36" fmla="*/ 42 w 96"/>
                  <a:gd name="T37" fmla="*/ 35 h 97"/>
                  <a:gd name="T38" fmla="*/ 52 w 96"/>
                  <a:gd name="T39" fmla="*/ 42 h 97"/>
                  <a:gd name="T40" fmla="*/ 66 w 96"/>
                  <a:gd name="T41" fmla="*/ 58 h 97"/>
                  <a:gd name="T42" fmla="*/ 51 w 96"/>
                  <a:gd name="T43" fmla="*/ 74 h 97"/>
                  <a:gd name="T44" fmla="*/ 51 w 96"/>
                  <a:gd name="T45" fmla="*/ 83 h 97"/>
                  <a:gd name="T46" fmla="*/ 43 w 96"/>
                  <a:gd name="T47" fmla="*/ 83 h 97"/>
                  <a:gd name="T48" fmla="*/ 43 w 96"/>
                  <a:gd name="T49" fmla="*/ 75 h 97"/>
                  <a:gd name="T50" fmla="*/ 28 w 96"/>
                  <a:gd name="T51" fmla="*/ 7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97">
                    <a:moveTo>
                      <a:pt x="96" y="48"/>
                    </a:moveTo>
                    <a:cubicBezTo>
                      <a:pt x="96" y="21"/>
                      <a:pt x="75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75"/>
                      <a:pt x="22" y="97"/>
                      <a:pt x="48" y="97"/>
                    </a:cubicBezTo>
                    <a:cubicBezTo>
                      <a:pt x="75" y="97"/>
                      <a:pt x="96" y="75"/>
                      <a:pt x="96" y="48"/>
                    </a:cubicBezTo>
                    <a:close/>
                    <a:moveTo>
                      <a:pt x="28" y="71"/>
                    </a:moveTo>
                    <a:cubicBezTo>
                      <a:pt x="31" y="61"/>
                      <a:pt x="31" y="61"/>
                      <a:pt x="31" y="61"/>
                    </a:cubicBezTo>
                    <a:cubicBezTo>
                      <a:pt x="34" y="63"/>
                      <a:pt x="39" y="65"/>
                      <a:pt x="45" y="65"/>
                    </a:cubicBezTo>
                    <a:cubicBezTo>
                      <a:pt x="50" y="65"/>
                      <a:pt x="53" y="63"/>
                      <a:pt x="53" y="60"/>
                    </a:cubicBezTo>
                    <a:cubicBezTo>
                      <a:pt x="53" y="56"/>
                      <a:pt x="51" y="54"/>
                      <a:pt x="44" y="52"/>
                    </a:cubicBezTo>
                    <a:cubicBezTo>
                      <a:pt x="35" y="49"/>
                      <a:pt x="29" y="45"/>
                      <a:pt x="29" y="37"/>
                    </a:cubicBezTo>
                    <a:cubicBezTo>
                      <a:pt x="29" y="29"/>
                      <a:pt x="34" y="23"/>
                      <a:pt x="43" y="21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7" y="21"/>
                      <a:pt x="61" y="22"/>
                      <a:pt x="64" y="24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59" y="32"/>
                      <a:pt x="55" y="30"/>
                      <a:pt x="49" y="30"/>
                    </a:cubicBezTo>
                    <a:cubicBezTo>
                      <a:pt x="44" y="30"/>
                      <a:pt x="42" y="33"/>
                      <a:pt x="42" y="35"/>
                    </a:cubicBezTo>
                    <a:cubicBezTo>
                      <a:pt x="42" y="38"/>
                      <a:pt x="45" y="40"/>
                      <a:pt x="52" y="42"/>
                    </a:cubicBezTo>
                    <a:cubicBezTo>
                      <a:pt x="62" y="46"/>
                      <a:pt x="66" y="51"/>
                      <a:pt x="66" y="58"/>
                    </a:cubicBezTo>
                    <a:cubicBezTo>
                      <a:pt x="66" y="66"/>
                      <a:pt x="61" y="73"/>
                      <a:pt x="51" y="74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37" y="75"/>
                      <a:pt x="32" y="73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9" name="Freeform 434"/>
              <p:cNvSpPr>
                <a:spLocks noEditPoints="1"/>
              </p:cNvSpPr>
              <p:nvPr/>
            </p:nvSpPr>
            <p:spPr bwMode="auto">
              <a:xfrm>
                <a:off x="3367094" y="867120"/>
                <a:ext cx="140479" cy="141621"/>
              </a:xfrm>
              <a:custGeom>
                <a:avLst/>
                <a:gdLst>
                  <a:gd name="T0" fmla="*/ 104 w 208"/>
                  <a:gd name="T1" fmla="*/ 0 h 210"/>
                  <a:gd name="T2" fmla="*/ 0 w 208"/>
                  <a:gd name="T3" fmla="*/ 105 h 210"/>
                  <a:gd name="T4" fmla="*/ 104 w 208"/>
                  <a:gd name="T5" fmla="*/ 210 h 210"/>
                  <a:gd name="T6" fmla="*/ 208 w 208"/>
                  <a:gd name="T7" fmla="*/ 105 h 210"/>
                  <a:gd name="T8" fmla="*/ 104 w 208"/>
                  <a:gd name="T9" fmla="*/ 0 h 210"/>
                  <a:gd name="T10" fmla="*/ 111 w 208"/>
                  <a:gd name="T11" fmla="*/ 161 h 210"/>
                  <a:gd name="T12" fmla="*/ 111 w 208"/>
                  <a:gd name="T13" fmla="*/ 180 h 210"/>
                  <a:gd name="T14" fmla="*/ 92 w 208"/>
                  <a:gd name="T15" fmla="*/ 180 h 210"/>
                  <a:gd name="T16" fmla="*/ 92 w 208"/>
                  <a:gd name="T17" fmla="*/ 163 h 210"/>
                  <a:gd name="T18" fmla="*/ 61 w 208"/>
                  <a:gd name="T19" fmla="*/ 155 h 210"/>
                  <a:gd name="T20" fmla="*/ 66 w 208"/>
                  <a:gd name="T21" fmla="*/ 133 h 210"/>
                  <a:gd name="T22" fmla="*/ 97 w 208"/>
                  <a:gd name="T23" fmla="*/ 141 h 210"/>
                  <a:gd name="T24" fmla="*/ 115 w 208"/>
                  <a:gd name="T25" fmla="*/ 130 h 210"/>
                  <a:gd name="T26" fmla="*/ 95 w 208"/>
                  <a:gd name="T27" fmla="*/ 114 h 210"/>
                  <a:gd name="T28" fmla="*/ 62 w 208"/>
                  <a:gd name="T29" fmla="*/ 80 h 210"/>
                  <a:gd name="T30" fmla="*/ 93 w 208"/>
                  <a:gd name="T31" fmla="*/ 47 h 210"/>
                  <a:gd name="T32" fmla="*/ 93 w 208"/>
                  <a:gd name="T33" fmla="*/ 30 h 210"/>
                  <a:gd name="T34" fmla="*/ 111 w 208"/>
                  <a:gd name="T35" fmla="*/ 30 h 210"/>
                  <a:gd name="T36" fmla="*/ 111 w 208"/>
                  <a:gd name="T37" fmla="*/ 46 h 210"/>
                  <a:gd name="T38" fmla="*/ 138 w 208"/>
                  <a:gd name="T39" fmla="*/ 52 h 210"/>
                  <a:gd name="T40" fmla="*/ 133 w 208"/>
                  <a:gd name="T41" fmla="*/ 73 h 210"/>
                  <a:gd name="T42" fmla="*/ 106 w 208"/>
                  <a:gd name="T43" fmla="*/ 66 h 210"/>
                  <a:gd name="T44" fmla="*/ 90 w 208"/>
                  <a:gd name="T45" fmla="*/ 77 h 210"/>
                  <a:gd name="T46" fmla="*/ 113 w 208"/>
                  <a:gd name="T47" fmla="*/ 93 h 210"/>
                  <a:gd name="T48" fmla="*/ 143 w 208"/>
                  <a:gd name="T49" fmla="*/ 127 h 210"/>
                  <a:gd name="T50" fmla="*/ 111 w 208"/>
                  <a:gd name="T51" fmla="*/ 16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8" h="210">
                    <a:moveTo>
                      <a:pt x="104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4" y="210"/>
                    </a:cubicBezTo>
                    <a:cubicBezTo>
                      <a:pt x="162" y="210"/>
                      <a:pt x="208" y="163"/>
                      <a:pt x="208" y="105"/>
                    </a:cubicBezTo>
                    <a:cubicBezTo>
                      <a:pt x="208" y="47"/>
                      <a:pt x="162" y="0"/>
                      <a:pt x="104" y="0"/>
                    </a:cubicBezTo>
                    <a:close/>
                    <a:moveTo>
                      <a:pt x="111" y="161"/>
                    </a:moveTo>
                    <a:cubicBezTo>
                      <a:pt x="111" y="180"/>
                      <a:pt x="111" y="180"/>
                      <a:pt x="111" y="180"/>
                    </a:cubicBezTo>
                    <a:cubicBezTo>
                      <a:pt x="92" y="180"/>
                      <a:pt x="92" y="180"/>
                      <a:pt x="92" y="180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80" y="162"/>
                      <a:pt x="68" y="159"/>
                      <a:pt x="61" y="155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74" y="138"/>
                      <a:pt x="85" y="141"/>
                      <a:pt x="97" y="141"/>
                    </a:cubicBezTo>
                    <a:cubicBezTo>
                      <a:pt x="108" y="141"/>
                      <a:pt x="115" y="137"/>
                      <a:pt x="115" y="130"/>
                    </a:cubicBezTo>
                    <a:cubicBezTo>
                      <a:pt x="115" y="123"/>
                      <a:pt x="109" y="118"/>
                      <a:pt x="95" y="114"/>
                    </a:cubicBezTo>
                    <a:cubicBezTo>
                      <a:pt x="76" y="107"/>
                      <a:pt x="62" y="98"/>
                      <a:pt x="62" y="80"/>
                    </a:cubicBezTo>
                    <a:cubicBezTo>
                      <a:pt x="62" y="64"/>
                      <a:pt x="74" y="51"/>
                      <a:pt x="93" y="47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11" y="46"/>
                      <a:pt x="111" y="46"/>
                      <a:pt x="111" y="46"/>
                    </a:cubicBezTo>
                    <a:cubicBezTo>
                      <a:pt x="124" y="46"/>
                      <a:pt x="132" y="49"/>
                      <a:pt x="138" y="52"/>
                    </a:cubicBezTo>
                    <a:cubicBezTo>
                      <a:pt x="133" y="73"/>
                      <a:pt x="133" y="73"/>
                      <a:pt x="133" y="73"/>
                    </a:cubicBezTo>
                    <a:cubicBezTo>
                      <a:pt x="128" y="71"/>
                      <a:pt x="120" y="66"/>
                      <a:pt x="106" y="66"/>
                    </a:cubicBezTo>
                    <a:cubicBezTo>
                      <a:pt x="94" y="66"/>
                      <a:pt x="90" y="72"/>
                      <a:pt x="90" y="77"/>
                    </a:cubicBezTo>
                    <a:cubicBezTo>
                      <a:pt x="90" y="83"/>
                      <a:pt x="97" y="87"/>
                      <a:pt x="113" y="93"/>
                    </a:cubicBezTo>
                    <a:cubicBezTo>
                      <a:pt x="135" y="100"/>
                      <a:pt x="143" y="111"/>
                      <a:pt x="143" y="127"/>
                    </a:cubicBezTo>
                    <a:cubicBezTo>
                      <a:pt x="143" y="144"/>
                      <a:pt x="132" y="158"/>
                      <a:pt x="111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0" name="Freeform 435"/>
              <p:cNvSpPr>
                <a:spLocks noEditPoints="1"/>
              </p:cNvSpPr>
              <p:nvPr/>
            </p:nvSpPr>
            <p:spPr bwMode="auto">
              <a:xfrm>
                <a:off x="3282007" y="1022446"/>
                <a:ext cx="89941" cy="91083"/>
              </a:xfrm>
              <a:custGeom>
                <a:avLst/>
                <a:gdLst>
                  <a:gd name="T0" fmla="*/ 67 w 133"/>
                  <a:gd name="T1" fmla="*/ 0 h 135"/>
                  <a:gd name="T2" fmla="*/ 0 w 133"/>
                  <a:gd name="T3" fmla="*/ 68 h 135"/>
                  <a:gd name="T4" fmla="*/ 67 w 133"/>
                  <a:gd name="T5" fmla="*/ 135 h 135"/>
                  <a:gd name="T6" fmla="*/ 133 w 133"/>
                  <a:gd name="T7" fmla="*/ 68 h 135"/>
                  <a:gd name="T8" fmla="*/ 67 w 133"/>
                  <a:gd name="T9" fmla="*/ 0 h 135"/>
                  <a:gd name="T10" fmla="*/ 71 w 133"/>
                  <a:gd name="T11" fmla="*/ 104 h 135"/>
                  <a:gd name="T12" fmla="*/ 71 w 133"/>
                  <a:gd name="T13" fmla="*/ 116 h 135"/>
                  <a:gd name="T14" fmla="*/ 59 w 133"/>
                  <a:gd name="T15" fmla="*/ 116 h 135"/>
                  <a:gd name="T16" fmla="*/ 59 w 133"/>
                  <a:gd name="T17" fmla="*/ 105 h 135"/>
                  <a:gd name="T18" fmla="*/ 39 w 133"/>
                  <a:gd name="T19" fmla="*/ 100 h 135"/>
                  <a:gd name="T20" fmla="*/ 43 w 133"/>
                  <a:gd name="T21" fmla="*/ 86 h 135"/>
                  <a:gd name="T22" fmla="*/ 62 w 133"/>
                  <a:gd name="T23" fmla="*/ 91 h 135"/>
                  <a:gd name="T24" fmla="*/ 74 w 133"/>
                  <a:gd name="T25" fmla="*/ 84 h 135"/>
                  <a:gd name="T26" fmla="*/ 61 w 133"/>
                  <a:gd name="T27" fmla="*/ 73 h 135"/>
                  <a:gd name="T28" fmla="*/ 40 w 133"/>
                  <a:gd name="T29" fmla="*/ 52 h 135"/>
                  <a:gd name="T30" fmla="*/ 60 w 133"/>
                  <a:gd name="T31" fmla="*/ 31 h 135"/>
                  <a:gd name="T32" fmla="*/ 60 w 133"/>
                  <a:gd name="T33" fmla="*/ 20 h 135"/>
                  <a:gd name="T34" fmla="*/ 72 w 133"/>
                  <a:gd name="T35" fmla="*/ 20 h 135"/>
                  <a:gd name="T36" fmla="*/ 72 w 133"/>
                  <a:gd name="T37" fmla="*/ 30 h 135"/>
                  <a:gd name="T38" fmla="*/ 89 w 133"/>
                  <a:gd name="T39" fmla="*/ 34 h 135"/>
                  <a:gd name="T40" fmla="*/ 85 w 133"/>
                  <a:gd name="T41" fmla="*/ 47 h 135"/>
                  <a:gd name="T42" fmla="*/ 68 w 133"/>
                  <a:gd name="T43" fmla="*/ 43 h 135"/>
                  <a:gd name="T44" fmla="*/ 58 w 133"/>
                  <a:gd name="T45" fmla="*/ 50 h 135"/>
                  <a:gd name="T46" fmla="*/ 72 w 133"/>
                  <a:gd name="T47" fmla="*/ 60 h 135"/>
                  <a:gd name="T48" fmla="*/ 92 w 133"/>
                  <a:gd name="T49" fmla="*/ 82 h 135"/>
                  <a:gd name="T50" fmla="*/ 71 w 133"/>
                  <a:gd name="T51" fmla="*/ 10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" h="135">
                    <a:moveTo>
                      <a:pt x="67" y="0"/>
                    </a:moveTo>
                    <a:cubicBezTo>
                      <a:pt x="30" y="0"/>
                      <a:pt x="0" y="31"/>
                      <a:pt x="0" y="68"/>
                    </a:cubicBezTo>
                    <a:cubicBezTo>
                      <a:pt x="0" y="105"/>
                      <a:pt x="30" y="135"/>
                      <a:pt x="67" y="135"/>
                    </a:cubicBezTo>
                    <a:cubicBezTo>
                      <a:pt x="104" y="135"/>
                      <a:pt x="133" y="105"/>
                      <a:pt x="133" y="68"/>
                    </a:cubicBezTo>
                    <a:cubicBezTo>
                      <a:pt x="133" y="31"/>
                      <a:pt x="104" y="0"/>
                      <a:pt x="67" y="0"/>
                    </a:cubicBezTo>
                    <a:close/>
                    <a:moveTo>
                      <a:pt x="71" y="104"/>
                    </a:moveTo>
                    <a:cubicBezTo>
                      <a:pt x="71" y="116"/>
                      <a:pt x="71" y="116"/>
                      <a:pt x="71" y="116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1" y="104"/>
                      <a:pt x="44" y="102"/>
                      <a:pt x="39" y="100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8" y="88"/>
                      <a:pt x="55" y="91"/>
                      <a:pt x="62" y="91"/>
                    </a:cubicBezTo>
                    <a:cubicBezTo>
                      <a:pt x="69" y="91"/>
                      <a:pt x="74" y="88"/>
                      <a:pt x="74" y="84"/>
                    </a:cubicBezTo>
                    <a:cubicBezTo>
                      <a:pt x="74" y="79"/>
                      <a:pt x="70" y="76"/>
                      <a:pt x="61" y="73"/>
                    </a:cubicBezTo>
                    <a:cubicBezTo>
                      <a:pt x="49" y="69"/>
                      <a:pt x="40" y="63"/>
                      <a:pt x="40" y="52"/>
                    </a:cubicBezTo>
                    <a:cubicBezTo>
                      <a:pt x="40" y="41"/>
                      <a:pt x="47" y="33"/>
                      <a:pt x="60" y="3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9" y="30"/>
                      <a:pt x="85" y="32"/>
                      <a:pt x="89" y="34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2" y="46"/>
                      <a:pt x="77" y="43"/>
                      <a:pt x="68" y="43"/>
                    </a:cubicBezTo>
                    <a:cubicBezTo>
                      <a:pt x="61" y="43"/>
                      <a:pt x="58" y="46"/>
                      <a:pt x="58" y="50"/>
                    </a:cubicBezTo>
                    <a:cubicBezTo>
                      <a:pt x="58" y="54"/>
                      <a:pt x="62" y="56"/>
                      <a:pt x="72" y="60"/>
                    </a:cubicBezTo>
                    <a:cubicBezTo>
                      <a:pt x="86" y="65"/>
                      <a:pt x="92" y="71"/>
                      <a:pt x="92" y="82"/>
                    </a:cubicBezTo>
                    <a:cubicBezTo>
                      <a:pt x="92" y="93"/>
                      <a:pt x="85" y="101"/>
                      <a:pt x="71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1" name="Freeform 436"/>
              <p:cNvSpPr>
                <a:spLocks noEditPoints="1"/>
              </p:cNvSpPr>
              <p:nvPr/>
            </p:nvSpPr>
            <p:spPr bwMode="auto">
              <a:xfrm>
                <a:off x="3199776" y="780891"/>
                <a:ext cx="470261" cy="527652"/>
              </a:xfrm>
              <a:custGeom>
                <a:avLst/>
                <a:gdLst>
                  <a:gd name="T0" fmla="*/ 652 w 697"/>
                  <a:gd name="T1" fmla="*/ 426 h 782"/>
                  <a:gd name="T2" fmla="*/ 601 w 697"/>
                  <a:gd name="T3" fmla="*/ 366 h 782"/>
                  <a:gd name="T4" fmla="*/ 603 w 697"/>
                  <a:gd name="T5" fmla="*/ 267 h 782"/>
                  <a:gd name="T6" fmla="*/ 585 w 697"/>
                  <a:gd name="T7" fmla="*/ 182 h 782"/>
                  <a:gd name="T8" fmla="*/ 509 w 697"/>
                  <a:gd name="T9" fmla="*/ 80 h 782"/>
                  <a:gd name="T10" fmla="*/ 298 w 697"/>
                  <a:gd name="T11" fmla="*/ 0 h 782"/>
                  <a:gd name="T12" fmla="*/ 0 w 697"/>
                  <a:gd name="T13" fmla="*/ 273 h 782"/>
                  <a:gd name="T14" fmla="*/ 2 w 697"/>
                  <a:gd name="T15" fmla="*/ 302 h 782"/>
                  <a:gd name="T16" fmla="*/ 82 w 697"/>
                  <a:gd name="T17" fmla="*/ 533 h 782"/>
                  <a:gd name="T18" fmla="*/ 0 w 697"/>
                  <a:gd name="T19" fmla="*/ 781 h 782"/>
                  <a:gd name="T20" fmla="*/ 362 w 697"/>
                  <a:gd name="T21" fmla="*/ 782 h 782"/>
                  <a:gd name="T22" fmla="*/ 433 w 697"/>
                  <a:gd name="T23" fmla="*/ 674 h 782"/>
                  <a:gd name="T24" fmla="*/ 545 w 697"/>
                  <a:gd name="T25" fmla="*/ 675 h 782"/>
                  <a:gd name="T26" fmla="*/ 563 w 697"/>
                  <a:gd name="T27" fmla="*/ 673 h 782"/>
                  <a:gd name="T28" fmla="*/ 564 w 697"/>
                  <a:gd name="T29" fmla="*/ 673 h 782"/>
                  <a:gd name="T30" fmla="*/ 564 w 697"/>
                  <a:gd name="T31" fmla="*/ 673 h 782"/>
                  <a:gd name="T32" fmla="*/ 571 w 697"/>
                  <a:gd name="T33" fmla="*/ 601 h 782"/>
                  <a:gd name="T34" fmla="*/ 595 w 697"/>
                  <a:gd name="T35" fmla="*/ 577 h 782"/>
                  <a:gd name="T36" fmla="*/ 595 w 697"/>
                  <a:gd name="T37" fmla="*/ 575 h 782"/>
                  <a:gd name="T38" fmla="*/ 561 w 697"/>
                  <a:gd name="T39" fmla="*/ 554 h 782"/>
                  <a:gd name="T40" fmla="*/ 570 w 697"/>
                  <a:gd name="T41" fmla="*/ 554 h 782"/>
                  <a:gd name="T42" fmla="*/ 598 w 697"/>
                  <a:gd name="T43" fmla="*/ 536 h 782"/>
                  <a:gd name="T44" fmla="*/ 598 w 697"/>
                  <a:gd name="T45" fmla="*/ 535 h 782"/>
                  <a:gd name="T46" fmla="*/ 595 w 697"/>
                  <a:gd name="T47" fmla="*/ 527 h 782"/>
                  <a:gd name="T48" fmla="*/ 611 w 697"/>
                  <a:gd name="T49" fmla="*/ 461 h 782"/>
                  <a:gd name="T50" fmla="*/ 652 w 697"/>
                  <a:gd name="T51" fmla="*/ 426 h 782"/>
                  <a:gd name="T52" fmla="*/ 78 w 697"/>
                  <a:gd name="T53" fmla="*/ 265 h 782"/>
                  <a:gd name="T54" fmla="*/ 141 w 697"/>
                  <a:gd name="T55" fmla="*/ 201 h 782"/>
                  <a:gd name="T56" fmla="*/ 205 w 697"/>
                  <a:gd name="T57" fmla="*/ 265 h 782"/>
                  <a:gd name="T58" fmla="*/ 141 w 697"/>
                  <a:gd name="T59" fmla="*/ 329 h 782"/>
                  <a:gd name="T60" fmla="*/ 78 w 697"/>
                  <a:gd name="T61" fmla="*/ 265 h 782"/>
                  <a:gd name="T62" fmla="*/ 189 w 697"/>
                  <a:gd name="T63" fmla="*/ 514 h 782"/>
                  <a:gd name="T64" fmla="*/ 101 w 697"/>
                  <a:gd name="T65" fmla="*/ 426 h 782"/>
                  <a:gd name="T66" fmla="*/ 189 w 697"/>
                  <a:gd name="T67" fmla="*/ 337 h 782"/>
                  <a:gd name="T68" fmla="*/ 276 w 697"/>
                  <a:gd name="T69" fmla="*/ 426 h 782"/>
                  <a:gd name="T70" fmla="*/ 189 w 697"/>
                  <a:gd name="T71" fmla="*/ 514 h 782"/>
                  <a:gd name="T72" fmla="*/ 352 w 697"/>
                  <a:gd name="T73" fmla="*/ 371 h 782"/>
                  <a:gd name="T74" fmla="*/ 215 w 697"/>
                  <a:gd name="T75" fmla="*/ 233 h 782"/>
                  <a:gd name="T76" fmla="*/ 352 w 697"/>
                  <a:gd name="T77" fmla="*/ 95 h 782"/>
                  <a:gd name="T78" fmla="*/ 489 w 697"/>
                  <a:gd name="T79" fmla="*/ 233 h 782"/>
                  <a:gd name="T80" fmla="*/ 352 w 697"/>
                  <a:gd name="T81" fmla="*/ 371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7" h="782">
                    <a:moveTo>
                      <a:pt x="652" y="426"/>
                    </a:moveTo>
                    <a:cubicBezTo>
                      <a:pt x="636" y="408"/>
                      <a:pt x="611" y="388"/>
                      <a:pt x="601" y="366"/>
                    </a:cubicBezTo>
                    <a:cubicBezTo>
                      <a:pt x="587" y="333"/>
                      <a:pt x="603" y="301"/>
                      <a:pt x="603" y="267"/>
                    </a:cubicBezTo>
                    <a:cubicBezTo>
                      <a:pt x="602" y="240"/>
                      <a:pt x="594" y="207"/>
                      <a:pt x="585" y="182"/>
                    </a:cubicBezTo>
                    <a:cubicBezTo>
                      <a:pt x="570" y="141"/>
                      <a:pt x="543" y="107"/>
                      <a:pt x="509" y="80"/>
                    </a:cubicBezTo>
                    <a:cubicBezTo>
                      <a:pt x="456" y="31"/>
                      <a:pt x="381" y="0"/>
                      <a:pt x="298" y="0"/>
                    </a:cubicBezTo>
                    <a:cubicBezTo>
                      <a:pt x="133" y="0"/>
                      <a:pt x="0" y="122"/>
                      <a:pt x="0" y="273"/>
                    </a:cubicBezTo>
                    <a:cubicBezTo>
                      <a:pt x="0" y="283"/>
                      <a:pt x="1" y="293"/>
                      <a:pt x="2" y="302"/>
                    </a:cubicBezTo>
                    <a:cubicBezTo>
                      <a:pt x="3" y="368"/>
                      <a:pt x="23" y="446"/>
                      <a:pt x="82" y="533"/>
                    </a:cubicBezTo>
                    <a:cubicBezTo>
                      <a:pt x="82" y="533"/>
                      <a:pt x="164" y="697"/>
                      <a:pt x="0" y="781"/>
                    </a:cubicBezTo>
                    <a:cubicBezTo>
                      <a:pt x="362" y="782"/>
                      <a:pt x="362" y="782"/>
                      <a:pt x="362" y="782"/>
                    </a:cubicBezTo>
                    <a:cubicBezTo>
                      <a:pt x="362" y="782"/>
                      <a:pt x="389" y="674"/>
                      <a:pt x="433" y="674"/>
                    </a:cubicBezTo>
                    <a:cubicBezTo>
                      <a:pt x="470" y="674"/>
                      <a:pt x="508" y="677"/>
                      <a:pt x="545" y="675"/>
                    </a:cubicBezTo>
                    <a:cubicBezTo>
                      <a:pt x="553" y="676"/>
                      <a:pt x="558" y="675"/>
                      <a:pt x="563" y="673"/>
                    </a:cubicBezTo>
                    <a:cubicBezTo>
                      <a:pt x="564" y="673"/>
                      <a:pt x="564" y="673"/>
                      <a:pt x="564" y="673"/>
                    </a:cubicBezTo>
                    <a:cubicBezTo>
                      <a:pt x="564" y="673"/>
                      <a:pt x="564" y="673"/>
                      <a:pt x="564" y="673"/>
                    </a:cubicBezTo>
                    <a:cubicBezTo>
                      <a:pt x="589" y="660"/>
                      <a:pt x="571" y="601"/>
                      <a:pt x="571" y="601"/>
                    </a:cubicBezTo>
                    <a:cubicBezTo>
                      <a:pt x="586" y="595"/>
                      <a:pt x="595" y="585"/>
                      <a:pt x="595" y="577"/>
                    </a:cubicBezTo>
                    <a:cubicBezTo>
                      <a:pt x="595" y="575"/>
                      <a:pt x="595" y="575"/>
                      <a:pt x="595" y="575"/>
                    </a:cubicBezTo>
                    <a:cubicBezTo>
                      <a:pt x="595" y="565"/>
                      <a:pt x="581" y="557"/>
                      <a:pt x="561" y="554"/>
                    </a:cubicBezTo>
                    <a:cubicBezTo>
                      <a:pt x="570" y="554"/>
                      <a:pt x="570" y="554"/>
                      <a:pt x="570" y="554"/>
                    </a:cubicBezTo>
                    <a:cubicBezTo>
                      <a:pt x="585" y="554"/>
                      <a:pt x="598" y="546"/>
                      <a:pt x="598" y="536"/>
                    </a:cubicBezTo>
                    <a:cubicBezTo>
                      <a:pt x="598" y="535"/>
                      <a:pt x="598" y="535"/>
                      <a:pt x="598" y="535"/>
                    </a:cubicBezTo>
                    <a:cubicBezTo>
                      <a:pt x="598" y="532"/>
                      <a:pt x="597" y="529"/>
                      <a:pt x="595" y="527"/>
                    </a:cubicBezTo>
                    <a:cubicBezTo>
                      <a:pt x="598" y="514"/>
                      <a:pt x="609" y="461"/>
                      <a:pt x="611" y="461"/>
                    </a:cubicBezTo>
                    <a:cubicBezTo>
                      <a:pt x="697" y="457"/>
                      <a:pt x="652" y="426"/>
                      <a:pt x="652" y="426"/>
                    </a:cubicBezTo>
                    <a:close/>
                    <a:moveTo>
                      <a:pt x="78" y="265"/>
                    </a:moveTo>
                    <a:cubicBezTo>
                      <a:pt x="78" y="230"/>
                      <a:pt x="106" y="201"/>
                      <a:pt x="141" y="201"/>
                    </a:cubicBezTo>
                    <a:cubicBezTo>
                      <a:pt x="176" y="201"/>
                      <a:pt x="205" y="230"/>
                      <a:pt x="205" y="265"/>
                    </a:cubicBezTo>
                    <a:cubicBezTo>
                      <a:pt x="205" y="300"/>
                      <a:pt x="176" y="329"/>
                      <a:pt x="141" y="329"/>
                    </a:cubicBezTo>
                    <a:cubicBezTo>
                      <a:pt x="106" y="329"/>
                      <a:pt x="78" y="300"/>
                      <a:pt x="78" y="265"/>
                    </a:cubicBezTo>
                    <a:close/>
                    <a:moveTo>
                      <a:pt x="189" y="514"/>
                    </a:moveTo>
                    <a:cubicBezTo>
                      <a:pt x="141" y="514"/>
                      <a:pt x="101" y="474"/>
                      <a:pt x="101" y="426"/>
                    </a:cubicBezTo>
                    <a:cubicBezTo>
                      <a:pt x="101" y="377"/>
                      <a:pt x="141" y="337"/>
                      <a:pt x="189" y="337"/>
                    </a:cubicBezTo>
                    <a:cubicBezTo>
                      <a:pt x="237" y="337"/>
                      <a:pt x="276" y="377"/>
                      <a:pt x="276" y="426"/>
                    </a:cubicBezTo>
                    <a:cubicBezTo>
                      <a:pt x="276" y="474"/>
                      <a:pt x="237" y="514"/>
                      <a:pt x="189" y="514"/>
                    </a:cubicBezTo>
                    <a:close/>
                    <a:moveTo>
                      <a:pt x="352" y="371"/>
                    </a:moveTo>
                    <a:cubicBezTo>
                      <a:pt x="276" y="371"/>
                      <a:pt x="215" y="309"/>
                      <a:pt x="215" y="233"/>
                    </a:cubicBezTo>
                    <a:cubicBezTo>
                      <a:pt x="215" y="157"/>
                      <a:pt x="276" y="95"/>
                      <a:pt x="352" y="95"/>
                    </a:cubicBezTo>
                    <a:cubicBezTo>
                      <a:pt x="428" y="95"/>
                      <a:pt x="489" y="157"/>
                      <a:pt x="489" y="233"/>
                    </a:cubicBezTo>
                    <a:cubicBezTo>
                      <a:pt x="489" y="309"/>
                      <a:pt x="428" y="371"/>
                      <a:pt x="352" y="3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28171" y="1607525"/>
            <a:ext cx="5272311" cy="4736897"/>
            <a:chOff x="-604646" y="1998863"/>
            <a:chExt cx="3431503" cy="4736897"/>
          </a:xfrm>
        </p:grpSpPr>
        <p:sp>
          <p:nvSpPr>
            <p:cNvPr id="6" name="文本框 5"/>
            <p:cNvSpPr txBox="1"/>
            <p:nvPr/>
          </p:nvSpPr>
          <p:spPr>
            <a:xfrm>
              <a:off x="47175" y="1998863"/>
              <a:ext cx="2779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-604646" y="2433701"/>
              <a:ext cx="3431503" cy="139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4" name="文本框 263"/>
            <p:cNvSpPr txBox="1"/>
            <p:nvPr/>
          </p:nvSpPr>
          <p:spPr>
            <a:xfrm>
              <a:off x="47175" y="3395688"/>
              <a:ext cx="2779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FF856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rgbClr val="FF856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5" name="文本框 264"/>
            <p:cNvSpPr txBox="1"/>
            <p:nvPr/>
          </p:nvSpPr>
          <p:spPr>
            <a:xfrm>
              <a:off x="-604646" y="3830526"/>
              <a:ext cx="3431503" cy="139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6" name="文本框 265"/>
            <p:cNvSpPr txBox="1"/>
            <p:nvPr/>
          </p:nvSpPr>
          <p:spPr>
            <a:xfrm>
              <a:off x="47175" y="4907143"/>
              <a:ext cx="2779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7" name="文本框 266"/>
            <p:cNvSpPr txBox="1"/>
            <p:nvPr/>
          </p:nvSpPr>
          <p:spPr>
            <a:xfrm>
              <a:off x="-604646" y="5341981"/>
              <a:ext cx="3431503" cy="139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86" y="1737213"/>
            <a:ext cx="4151085" cy="4151085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3548;#181730;#181657;#175529;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F87ED"/>
      </a:accent1>
      <a:accent2>
        <a:srgbClr val="ED7D31"/>
      </a:accent2>
      <a:accent3>
        <a:srgbClr val="FF856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u5q3fbj">
      <a:majorFont>
        <a:latin typeface="思源黑体 CN"/>
        <a:ea typeface="思源黑体 CN"/>
        <a:cs typeface="Arial"/>
      </a:majorFont>
      <a:minorFont>
        <a:latin typeface="思源黑体 CN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61</TotalTime>
  <Words>1062</Words>
  <Application>Microsoft Office PowerPoint</Application>
  <PresentationFormat>宽屏</PresentationFormat>
  <Paragraphs>172</Paragraphs>
  <Slides>25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钉钉进步体</vt:lpstr>
      <vt:lpstr>思源黑体 CN Bold</vt:lpstr>
      <vt:lpstr>思源黑体 CN Medium</vt:lpstr>
      <vt:lpstr>思源黑体 CN Normal</vt:lpstr>
      <vt:lpstr>微软雅黑</vt:lpstr>
      <vt:lpstr>Arial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扁平插画风</dc:title>
  <dc:creator>www.freeppt7.com</dc:creator>
  <cp:keywords>www.freeppt7.com</cp:keywords>
  <dc:description>www.freeppt7.com</dc:description>
  <cp:lastModifiedBy>kaiweiliu9209@outlook.com</cp:lastModifiedBy>
  <cp:revision>18</cp:revision>
  <dcterms:created xsi:type="dcterms:W3CDTF">2022-01-19T00:28:00Z</dcterms:created>
  <dcterms:modified xsi:type="dcterms:W3CDTF">2025-03-14T12:28:55Z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403CA1D5C72B49F2B37F9F657E9BDDF1_12</vt:lpwstr>
  </property>
  <property fmtid="{D5CDD505-2E9C-101B-9397-08002B2CF9AE}" pid="3" name="KSOProductBuildVer">
    <vt:lpwstr>2052-12.1.0.20305</vt:lpwstr>
  </property>
</Properties>
</file>